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do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5365"/>
            <a:ext cx="45833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一、看图选择正确的单词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609278"/>
              </p:ext>
            </p:extLst>
          </p:nvPr>
        </p:nvGraphicFramePr>
        <p:xfrm>
          <a:off x="470267" y="1539267"/>
          <a:ext cx="11302983" cy="446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5" imgW="4521193" imgH="1785924" progId="Word.Document.12">
                  <p:embed/>
                </p:oleObj>
              </mc:Choice>
              <mc:Fallback>
                <p:oleObj name="文档" r:id="rId5" imgW="4521193" imgH="17859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267" y="1539267"/>
                        <a:ext cx="11302983" cy="446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18196" y="195093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3570" y="34380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33570" y="492309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8848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.Write with your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A.pencil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B.ruler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.Draw a line with your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A.ruler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B.bag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.Put the pen in your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A.pencil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B.pencil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box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7873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91420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0241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35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三、根据图片选择相应的单词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完成短文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490535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A.pen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B.paper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C.eraser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D.ruler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E.bag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446942"/>
              </p:ext>
            </p:extLst>
          </p:nvPr>
        </p:nvGraphicFramePr>
        <p:xfrm>
          <a:off x="444509" y="2241189"/>
          <a:ext cx="11302983" cy="3969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5" imgW="4521193" imgH="1587608" progId="Word.Document.12">
                  <p:embed/>
                </p:oleObj>
              </mc:Choice>
              <mc:Fallback>
                <p:oleObj name="文档" r:id="rId5" imgW="4521193" imgH="15876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4509" y="2241189"/>
                        <a:ext cx="11302983" cy="3969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8646460" y="240444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999251" y="364990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42887" y="364990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153061" y="5135807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072044" y="513580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62</Words>
  <Application>Microsoft Office PowerPoint</Application>
  <PresentationFormat>宽屏</PresentationFormat>
  <Paragraphs>32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2026-02-07T01:50:24Z</dcterms:modified>
</cp:coreProperties>
</file>