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5" r:id="rId1"/>
    <p:sldMasterId id="2147483724" r:id="rId2"/>
  </p:sldMasterIdLst>
  <p:notesMasterIdLst>
    <p:notesMasterId r:id="rId17"/>
  </p:notesMasterIdLst>
  <p:sldIdLst>
    <p:sldId id="990" r:id="rId3"/>
    <p:sldId id="977" r:id="rId4"/>
    <p:sldId id="994" r:id="rId5"/>
    <p:sldId id="1000" r:id="rId6"/>
    <p:sldId id="995" r:id="rId7"/>
    <p:sldId id="996" r:id="rId8"/>
    <p:sldId id="997" r:id="rId9"/>
    <p:sldId id="989" r:id="rId10"/>
    <p:sldId id="1001" r:id="rId11"/>
    <p:sldId id="998" r:id="rId12"/>
    <p:sldId id="1002" r:id="rId13"/>
    <p:sldId id="999" r:id="rId14"/>
    <p:sldId id="1003" r:id="rId15"/>
    <p:sldId id="993" r:id="rId16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11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66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11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2026-02-07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>
                <a:solidFill>
                  <a:prstClr val="black"/>
                </a:solidFill>
              </a:rPr>
              <a:pPr/>
              <a:t>14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6397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office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216422" y="1655911"/>
            <a:ext cx="11017224" cy="43204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1425" tIns="45714" rIns="91425" bIns="45714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149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一课一</a:t>
            </a:r>
            <a:r>
              <a:rPr lang="zh-CN" altLang="en-US" sz="1149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</a:t>
            </a:r>
            <a:endParaRPr lang="zh-CN" altLang="en-US" sz="1149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6635073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5750719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slide" Target="../slides/slide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4" action="ppaction://hlinksldjump" highlightClick="1">
              <a:snd r:embed="rId5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11041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50" r:id="rId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Unit 6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　听力训练</a:t>
            </a:r>
          </a:p>
        </p:txBody>
      </p:sp>
    </p:spTree>
    <p:extLst>
      <p:ext uri="{BB962C8B-B14F-4D97-AF65-F5344CB8AC3E}">
        <p14:creationId xmlns:p14="http://schemas.microsoft.com/office/powerpoint/2010/main" val="3203385651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343064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三、听录音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判断下列图片与所听内容是否相符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相符的写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T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不符的写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F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。读两遍。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3" name="TE3QXR87.eps" descr="id:2147491293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1666055"/>
            <a:ext cx="11430000" cy="3265000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1175396" y="4386436"/>
            <a:ext cx="38504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F</a:t>
            </a:r>
            <a:endParaRPr lang="zh-CN" altLang="en-US" sz="28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4479706" y="4386436"/>
            <a:ext cx="38504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F</a:t>
            </a:r>
            <a:endParaRPr lang="zh-CN" altLang="en-US" sz="28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7793286" y="4386436"/>
            <a:ext cx="38504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F</a:t>
            </a:r>
            <a:endParaRPr lang="zh-CN" altLang="en-US" sz="28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10742606" y="4386436"/>
            <a:ext cx="404278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T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228107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91466"/>
            <a:ext cx="11430000" cy="33929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听力材料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: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FF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.I have twenty pencils.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FF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.We need sixteen apples.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FF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.We have eighteen books.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FF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.—How much is the doll?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—Twenty </a:t>
            </a:r>
            <a:r>
              <a:rPr lang="en-US" altLang="zh-CN" dirty="0" err="1">
                <a:solidFill>
                  <a:srgbClr val="FF0000"/>
                </a:solidFill>
                <a:cs typeface="Times New Roman" panose="02020603050405020304" pitchFamily="18" charset="0"/>
              </a:rPr>
              <a:t>yuan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4920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338144"/>
            <a:ext cx="11430000" cy="507344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四、听录音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选出你所听到的句子。读两遍。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.A.How about three for eighteen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yuan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B.How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about three for nineteen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yuan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.A.It’s twenty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yuan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　　　　　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B.It’s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twelve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yuan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.A.I pay eleven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yuan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for three books.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B.I pay seventeen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yuan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for three books.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.A.How much is this toy car?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B.How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much is this bag?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749369" y="909350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749369" y="2036170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749369" y="3146167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749369" y="4243717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262226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351829"/>
            <a:ext cx="11430000" cy="28328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听力材料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: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FF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.How about three for nineteen </a:t>
            </a:r>
            <a:r>
              <a:rPr lang="en-US" altLang="zh-CN" dirty="0" err="1">
                <a:solidFill>
                  <a:srgbClr val="FF0000"/>
                </a:solidFill>
                <a:cs typeface="Times New Roman" panose="02020603050405020304" pitchFamily="18" charset="0"/>
              </a:rPr>
              <a:t>yuan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FF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.It’s twenty </a:t>
            </a:r>
            <a:r>
              <a:rPr lang="en-US" altLang="zh-CN" dirty="0" err="1">
                <a:solidFill>
                  <a:srgbClr val="FF0000"/>
                </a:solidFill>
                <a:cs typeface="Times New Roman" panose="02020603050405020304" pitchFamily="18" charset="0"/>
              </a:rPr>
              <a:t>yuan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FF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.I pay seventeen </a:t>
            </a:r>
            <a:r>
              <a:rPr lang="en-US" altLang="zh-CN" dirty="0" err="1">
                <a:solidFill>
                  <a:srgbClr val="FF0000"/>
                </a:solidFill>
                <a:cs typeface="Times New Roman" panose="02020603050405020304" pitchFamily="18" charset="0"/>
              </a:rPr>
              <a:t>yuan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 for three books.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FF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.How much is this toy car?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2928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09515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58544"/>
            <a:ext cx="11430000" cy="339298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Part</a:t>
            </a:r>
            <a:r>
              <a:rPr lang="en-US" altLang="zh-CN" dirty="0">
                <a:solidFill>
                  <a:srgbClr val="000000"/>
                </a:solidFill>
                <a:ea typeface="方正兰亭中黑_GBK"/>
                <a:cs typeface="Times New Roman" panose="02020603050405020304" pitchFamily="18" charset="0"/>
              </a:rPr>
              <a:t>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A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一、听录音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选出你所听到的单词。读两遍。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.A.twelve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　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B.eleven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.A.fourteen		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B.fifteen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.A.thirteen		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B.eleven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.A.face		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B.orange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3951524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听力材料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: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FF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.twelve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b="1" dirty="0">
                <a:solidFill>
                  <a:srgbClr val="FF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.fourteen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b="1" dirty="0">
                <a:solidFill>
                  <a:srgbClr val="FF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.eleven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b="1" dirty="0">
                <a:solidFill>
                  <a:srgbClr val="FF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.face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749369" y="1677080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749369" y="2242020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749369" y="2803900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749369" y="3356984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  <p:bldP spid="10" grpId="0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8767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二、听录音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选出与所听内容相符的图片。读两遍</a:t>
            </a:r>
            <a:r>
              <a:rPr lang="zh-CN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2516" y="849492"/>
            <a:ext cx="9446281" cy="5340369"/>
          </a:xfrm>
          <a:prstGeom prst="rect">
            <a:avLst/>
          </a:prstGeom>
        </p:spPr>
      </p:pic>
      <p:sp>
        <p:nvSpPr>
          <p:cNvPr id="10" name="矩形 9"/>
          <p:cNvSpPr>
            <a:spLocks noChangeAspect="1"/>
          </p:cNvSpPr>
          <p:nvPr/>
        </p:nvSpPr>
        <p:spPr>
          <a:xfrm>
            <a:off x="801324" y="1265274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801324" y="3108296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801324" y="4390029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801324" y="5562114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594610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351829"/>
            <a:ext cx="11430000" cy="28328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听力材料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: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FF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.M: I have twelve pens.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FF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.W: This is my leg.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FF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.M: This is my toy car.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FF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.W: I have eleven books.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4877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1228"/>
            <a:ext cx="11430000" cy="33929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三、听录音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判断下列句子与所听内容是否相符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相符的写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T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不符的写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F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。读两遍。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.—How many apples do we need?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—We need fifteen.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.We have twelve rulers.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.My cat is so old.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3514208"/>
            <a:ext cx="11430000" cy="28328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听力材料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: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FF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.—How many apples do we need?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—We need fourteen.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FF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.We have thirteen rulers.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FF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.My cat is so old.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770151" y="1250177"/>
            <a:ext cx="38504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F</a:t>
            </a:r>
            <a:endParaRPr lang="zh-CN" altLang="en-US" sz="28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770151" y="2368880"/>
            <a:ext cx="38504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F</a:t>
            </a:r>
            <a:endParaRPr lang="zh-CN" altLang="en-US" sz="28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749369" y="2929025"/>
            <a:ext cx="404278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T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758740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46904"/>
            <a:ext cx="6468437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四、听录音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给下列图片排序。读两遍</a:t>
            </a:r>
            <a:r>
              <a:rPr lang="zh-CN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3" name="TE3QXR85.eps" descr="id:2147491286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766598"/>
            <a:ext cx="11430000" cy="2371117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381000" y="3215314"/>
            <a:ext cx="11430000" cy="33929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听力材料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: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FF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.Five and six makes eleven.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FF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.We need twelve eggs.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FF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.Six and seven makes thirteen.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FF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.I have a cute cat.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FF0000"/>
                </a:solidFill>
                <a:cs typeface="Times New Roman" panose="02020603050405020304" pitchFamily="18" charset="0"/>
              </a:rPr>
              <a:t>5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.Three fives are fifteen.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3464290" y="2600723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</a:t>
            </a:r>
            <a:endParaRPr lang="zh-CN" altLang="en-US" sz="28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5872335" y="2600723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endParaRPr lang="zh-CN" altLang="en-US" sz="28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10953489" y="2600723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endParaRPr lang="zh-CN" altLang="en-US" sz="2800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1066636" y="2600723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4</a:t>
            </a:r>
            <a:endParaRPr lang="zh-CN" altLang="en-US" sz="2800" dirty="0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8535053" y="2600723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5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855712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  <p:bldP spid="9" grpId="0"/>
      <p:bldP spid="10" grpId="0"/>
      <p:bldP spid="11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342468"/>
            <a:ext cx="11430000" cy="395313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Part</a:t>
            </a:r>
            <a:r>
              <a:rPr lang="en-US" altLang="zh-CN" dirty="0">
                <a:solidFill>
                  <a:srgbClr val="000000"/>
                </a:solidFill>
                <a:ea typeface="方正兰亭中黑_GBK"/>
                <a:cs typeface="Times New Roman" panose="02020603050405020304" pitchFamily="18" charset="0"/>
              </a:rPr>
              <a:t>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B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一、听录音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圈出你所听到的数字。读两遍。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.17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19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　　　　　　　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.18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20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.16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18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.17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18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5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.19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20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4280447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听力材料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: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FF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.nineteen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b="1" dirty="0">
                <a:solidFill>
                  <a:srgbClr val="FF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.eighteen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b="1" dirty="0">
                <a:solidFill>
                  <a:srgbClr val="FF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.sixteen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b="1" dirty="0">
                <a:solidFill>
                  <a:srgbClr val="FF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.seventeen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b="1" dirty="0">
                <a:solidFill>
                  <a:srgbClr val="FF0000"/>
                </a:solidFill>
                <a:cs typeface="Times New Roman" panose="02020603050405020304" pitchFamily="18" charset="0"/>
              </a:rPr>
              <a:t>5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.twenty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2583400" y="1560281"/>
            <a:ext cx="476250" cy="432955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3200" dirty="0"/>
          </a:p>
        </p:txBody>
      </p:sp>
      <p:sp>
        <p:nvSpPr>
          <p:cNvPr id="5" name="椭圆 4"/>
          <p:cNvSpPr/>
          <p:nvPr/>
        </p:nvSpPr>
        <p:spPr>
          <a:xfrm>
            <a:off x="692254" y="2114464"/>
            <a:ext cx="476250" cy="432955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3200" dirty="0"/>
          </a:p>
        </p:txBody>
      </p:sp>
      <p:sp>
        <p:nvSpPr>
          <p:cNvPr id="6" name="椭圆 5"/>
          <p:cNvSpPr/>
          <p:nvPr/>
        </p:nvSpPr>
        <p:spPr>
          <a:xfrm>
            <a:off x="692254" y="2683070"/>
            <a:ext cx="476250" cy="432955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3200" dirty="0"/>
          </a:p>
        </p:txBody>
      </p:sp>
      <p:sp>
        <p:nvSpPr>
          <p:cNvPr id="7" name="椭圆 6"/>
          <p:cNvSpPr/>
          <p:nvPr/>
        </p:nvSpPr>
        <p:spPr>
          <a:xfrm>
            <a:off x="692254" y="3228629"/>
            <a:ext cx="476250" cy="432955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3200" dirty="0"/>
          </a:p>
        </p:txBody>
      </p:sp>
      <p:sp>
        <p:nvSpPr>
          <p:cNvPr id="8" name="椭圆 7"/>
          <p:cNvSpPr/>
          <p:nvPr/>
        </p:nvSpPr>
        <p:spPr>
          <a:xfrm>
            <a:off x="2562618" y="3785032"/>
            <a:ext cx="476250" cy="432955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1453609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83563"/>
            <a:ext cx="11430000" cy="34532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二、听录音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根据你所听到的内容补全句子。读两遍</a:t>
            </a:r>
            <a:r>
              <a:rPr lang="zh-CN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填阿拉伯数字</a:t>
            </a:r>
            <a:r>
              <a:rPr lang="en-US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.Amy can see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dogs.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.We have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boxes.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.I can see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ducks.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students are in the classroom.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5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.The boat is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yuan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430224" y="1536556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17</a:t>
            </a:r>
            <a:endParaRPr lang="zh-CN" altLang="en-US" sz="28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2754815" y="2092571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16</a:t>
            </a:r>
            <a:endParaRPr lang="zh-CN" altLang="en-US" sz="28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2827552" y="2648374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14</a:t>
            </a:r>
            <a:endParaRPr lang="zh-CN" altLang="en-US" sz="28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1415535" y="3212467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19</a:t>
            </a:r>
            <a:endParaRPr lang="zh-CN" altLang="en-US" sz="28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3210309" y="3759058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20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6485342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99016"/>
            <a:ext cx="11430000" cy="563359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听力材料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: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FF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.—How many dogs can you see, Amy?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—Seventeen.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FF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.—How many boxes do we have?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—Sixteen.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FF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.I can see fourteen ducks.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FF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.—How many students are there in the classroom?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—Nineteen.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FF0000"/>
                </a:solidFill>
                <a:cs typeface="Times New Roman" panose="02020603050405020304" pitchFamily="18" charset="0"/>
              </a:rPr>
              <a:t>5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.—How much is this boat?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—It’s twenty </a:t>
            </a:r>
            <a:r>
              <a:rPr lang="en-US" altLang="zh-CN" dirty="0" err="1">
                <a:solidFill>
                  <a:srgbClr val="FF0000"/>
                </a:solidFill>
                <a:cs typeface="Times New Roman" panose="02020603050405020304" pitchFamily="18" charset="0"/>
              </a:rPr>
              <a:t>yuan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0460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254</TotalTime>
  <Words>437</Words>
  <Application>Microsoft Office PowerPoint</Application>
  <PresentationFormat>宽屏</PresentationFormat>
  <Paragraphs>110</Paragraphs>
  <Slides>14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7" baseType="lpstr">
      <vt:lpstr>NEU-BZ-S92</vt:lpstr>
      <vt:lpstr>等线</vt:lpstr>
      <vt:lpstr>方正兰亭中黑_GBK</vt:lpstr>
      <vt:lpstr>方正书宋_GBK</vt:lpstr>
      <vt:lpstr>黑体</vt:lpstr>
      <vt:lpstr>华文琥珀</vt:lpstr>
      <vt:lpstr>隶书</vt:lpstr>
      <vt:lpstr>宋体</vt:lpstr>
      <vt:lpstr>Arial</vt:lpstr>
      <vt:lpstr>Calibri</vt:lpstr>
      <vt:lpstr>Times New Roman</vt:lpstr>
      <vt:lpstr>office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87</cp:revision>
  <dcterms:created xsi:type="dcterms:W3CDTF">2023-06-16T14:45:50Z</dcterms:created>
  <dcterms:modified xsi:type="dcterms:W3CDTF">2026-02-07T03:33:29Z</dcterms:modified>
</cp:coreProperties>
</file>