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一、根据字母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的发音规律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将下列单词分类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并用相同的颜色标记发音相同的单词。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42.eps" descr="id:214748881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072552"/>
            <a:ext cx="11430000" cy="77838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88191" y="2992898"/>
            <a:ext cx="1294277" cy="93769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48364" y="2992898"/>
            <a:ext cx="1294277" cy="93769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94626" y="2992898"/>
            <a:ext cx="1294277" cy="93769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919516" y="2992898"/>
            <a:ext cx="1294277" cy="93769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14842" y="2992898"/>
            <a:ext cx="1294277" cy="93769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61104" y="2992898"/>
            <a:ext cx="1294277" cy="93769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634015" y="2992898"/>
            <a:ext cx="1294277" cy="93769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51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图片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21" y="1482033"/>
            <a:ext cx="6724367" cy="5227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0581" y="203478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17299" y="3489509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legs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6911" y="4840327"/>
            <a:ext cx="652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We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6911" y="617502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She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281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三、找出下列句子中与所给例词画线部分的发音相同的词。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.t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ZE3QX47.eps" descr="id:214748889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1" y="1705777"/>
            <a:ext cx="4406759" cy="28466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474837" y="4798200"/>
            <a:ext cx="3672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friends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pet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pen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red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29022" y="5356986"/>
            <a:ext cx="2328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We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He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She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87</Words>
  <Application>Microsoft Office PowerPoint</Application>
  <PresentationFormat>宽屏</PresentationFormat>
  <Paragraphs>27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2026-02-07T01:06:40Z</dcterms:modified>
</cp:coreProperties>
</file>