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927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一、将图片与对应的单词连线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148.eps" descr="id:214749003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13566"/>
            <a:ext cx="11430000" cy="3676324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1621508" y="3275198"/>
            <a:ext cx="2191956" cy="17643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86473" y="3275198"/>
            <a:ext cx="2468954" cy="18425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935284" y="3275198"/>
            <a:ext cx="2393280" cy="17643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597727" y="3264807"/>
            <a:ext cx="7930181" cy="18425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二、判断句子与图片是否相符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724575"/>
              </p:ext>
            </p:extLst>
          </p:nvPr>
        </p:nvGraphicFramePr>
        <p:xfrm>
          <a:off x="470267" y="1544459"/>
          <a:ext cx="11302983" cy="496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521193" imgH="1984240" progId="Word.Document.12">
                  <p:embed/>
                </p:oleObj>
              </mc:Choice>
              <mc:Fallback>
                <p:oleObj name="文档" r:id="rId4" imgW="4521193" imgH="19842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1544459"/>
                        <a:ext cx="11302983" cy="496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59760" y="1957634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38978" y="369529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9760" y="542884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4478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三、阅读以下两位同学对自己健康餐盘的介绍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选择对应的图片。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.Hi, 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Jack.This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healthy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plate.I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vegetables, meat and rice.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name’s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Tom.This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healthy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plate.I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eggs, bread and vegetables.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ZE3QX152.eps" descr="id:214749007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1665724"/>
            <a:ext cx="5865397" cy="2292093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49369" y="41812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47462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81</Words>
  <Application>Microsoft Office PowerPoint</Application>
  <PresentationFormat>宽屏</PresentationFormat>
  <Paragraphs>26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2026-02-07T02:18:00Z</dcterms:modified>
</cp:coreProperties>
</file>