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9"/>
  </p:notesMasterIdLst>
  <p:sldIdLst>
    <p:sldId id="990" r:id="rId3"/>
    <p:sldId id="976" r:id="rId4"/>
    <p:sldId id="977" r:id="rId5"/>
    <p:sldId id="978" r:id="rId6"/>
    <p:sldId id="979" r:id="rId7"/>
    <p:sldId id="993" r:id="rId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54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Part B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Let’s talk &amp; Role-play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3" name="矩形 2"/>
          <p:cNvSpPr>
            <a:spLocks noChangeAspect="1"/>
          </p:cNvSpPr>
          <p:nvPr/>
        </p:nvSpPr>
        <p:spPr>
          <a:xfrm>
            <a:off x="381000" y="852285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一、看图片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选择正确的句子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A.It’s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twenty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yuan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B.It’s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nineteen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yuan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C.It’s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seventeen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yuan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4" name="TE3QXR60.eps" descr="id:2147491053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0546" y="1575969"/>
            <a:ext cx="10390909" cy="2433257"/>
          </a:xfrm>
          <a:prstGeom prst="rect">
            <a:avLst/>
          </a:prstGeom>
        </p:spPr>
      </p:pic>
      <p:sp>
        <p:nvSpPr>
          <p:cNvPr id="18" name="矩形 17"/>
          <p:cNvSpPr>
            <a:spLocks noChangeAspect="1"/>
          </p:cNvSpPr>
          <p:nvPr/>
        </p:nvSpPr>
        <p:spPr>
          <a:xfrm>
            <a:off x="1996278" y="3469099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6093442" y="3469099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10332933" y="3469099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85598"/>
            <a:ext cx="11430000" cy="45132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二、单项选择。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.—How much is this toy car?—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A.It’s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twenty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yuan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B.I’m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twelve.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.—How much is this bag?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—Six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yuan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three for sixteen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yuan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A.to	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B.or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.—How about three for eighteen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yuan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A.Thank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you.	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B.OK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49369" y="1557338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49369" y="2684158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49369" y="4334482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6" name="矩形 15"/>
          <p:cNvSpPr>
            <a:spLocks noChangeAspect="1"/>
          </p:cNvSpPr>
          <p:nvPr/>
        </p:nvSpPr>
        <p:spPr>
          <a:xfrm>
            <a:off x="381000" y="848332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三、乐乐正在玩具店购物。读一读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选择恰当的选项补全他们的对话。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Lele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 Is this ball twenty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yuan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Salesman(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售货员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):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It’s half price(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半价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now.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Lele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 Oh, I see.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I’ll take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it.And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how much is the toy car?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Salesman: It is four yuan.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Lele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 How about four for twelve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yuan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Salesman: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381000" y="4844363"/>
            <a:ext cx="11430000" cy="115236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A.You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can have three for ten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yuan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B.It’s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ten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yuan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C.OK.Here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you are.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D.No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 it isn’t.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3887423" y="1955786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3230676" y="2512052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24" name="矩形 23"/>
          <p:cNvSpPr>
            <a:spLocks noChangeAspect="1"/>
          </p:cNvSpPr>
          <p:nvPr/>
        </p:nvSpPr>
        <p:spPr>
          <a:xfrm>
            <a:off x="4533405" y="3075397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25" name="矩形 24"/>
          <p:cNvSpPr>
            <a:spLocks noChangeAspect="1"/>
          </p:cNvSpPr>
          <p:nvPr/>
        </p:nvSpPr>
        <p:spPr>
          <a:xfrm>
            <a:off x="2455223" y="4184109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1" grpId="0"/>
      <p:bldP spid="24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246</TotalTime>
  <Words>94</Words>
  <Application>Microsoft Office PowerPoint</Application>
  <PresentationFormat>宽屏</PresentationFormat>
  <Paragraphs>47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NEU-BZ-S92</vt:lpstr>
      <vt:lpstr>等线</vt:lpstr>
      <vt:lpstr>方正书宋_GBK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78</cp:revision>
  <dcterms:created xsi:type="dcterms:W3CDTF">2023-06-16T14:45:50Z</dcterms:created>
  <dcterms:modified xsi:type="dcterms:W3CDTF">2026-02-07T03:27:59Z</dcterms:modified>
</cp:coreProperties>
</file>