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7" r:id="rId4"/>
    <p:sldId id="991" r:id="rId5"/>
    <p:sldId id="992" r:id="rId6"/>
    <p:sldId id="981" r:id="rId7"/>
    <p:sldId id="982" r:id="rId8"/>
    <p:sldId id="983" r:id="rId9"/>
    <p:sldId id="984" r:id="rId10"/>
    <p:sldId id="989" r:id="rId11"/>
    <p:sldId id="994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专项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情景交际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5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Hi, Amy.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Amy: Great!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can’t find it.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Amy: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No, it isn’t.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Amy: Look!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Oh,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yes!Thanks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Amy: Can I use your ruler?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039378" y="1497013"/>
            <a:ext cx="4036454" cy="283282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under the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B.Is it in your bag?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draw maps.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D.Where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ruler?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E.Sure.Here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80841" y="76055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48232" y="186262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15693" y="242597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678139" y="353780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909211" y="520034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4868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一、给下列句子选择合适的答语。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.Where are you from?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.What is this?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.Can I use your ruler?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.Where is my book?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.Would you like some rice and meat?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.How much is the toy car?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786352" y="1349372"/>
            <a:ext cx="3585693" cy="345325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please.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twelve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C.Sure.Here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are.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duck.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from Canada.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under the bag.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40132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196626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252814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308123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363814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419942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67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二、情景交际。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你想知道新朋友来自什么地方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you from?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B.Where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are you?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.Bob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和老师一起上楼梯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他可以说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right.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B.After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你想知道你的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帽子是否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在床上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A.Is my cap on the bed?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my cap under the bed?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你想借用同学的铅笔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首先应该礼貌地说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you.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B.Excuse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当你觉得朋友的建议很好时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nice.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B.Welcome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70033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82715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93715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403895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513523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565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当你看到熊猫时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你会说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white and black.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orange.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当你想问对方是否想吃点米饭时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A.Would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like some milk?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B.Would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 like some rice?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当你看到朋友的玩具小汽车很酷时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doll is so cute.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B.This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car is so cool.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当你想知道朋友有多少支钢笔时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pens do you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have?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many pencils do we need?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当你想知道这个玩具娃娃的价格时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much is this doll?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many dolls do you have?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19565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32247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432467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353427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463054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737"/>
            <a:ext cx="4886459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三、将下列句子按正确的顺序排列成一段对话。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.He is from the UK.</a:t>
            </a:r>
            <a:br>
              <a:rPr lang="en-US" altLang="zh-CN" dirty="0">
                <a:solidFill>
                  <a:srgbClr val="000000"/>
                </a:solidFill>
              </a:rPr>
            </a:br>
            <a:r>
              <a:rPr lang="en-US" altLang="zh-CN" b="1" dirty="0">
                <a:solidFill>
                  <a:srgbClr val="000000"/>
                </a:solidFill>
              </a:rPr>
              <a:t>2</a:t>
            </a:r>
            <a:r>
              <a:rPr lang="en-US" altLang="zh-CN" dirty="0">
                <a:solidFill>
                  <a:srgbClr val="000000"/>
                </a:solidFill>
              </a:rPr>
              <a:t>.Good morning, Lucy.</a:t>
            </a:r>
            <a:br>
              <a:rPr lang="en-US" altLang="zh-CN" dirty="0">
                <a:solidFill>
                  <a:srgbClr val="000000"/>
                </a:solidFill>
              </a:rPr>
            </a:br>
            <a:r>
              <a:rPr lang="en-US" altLang="zh-CN" b="1" dirty="0">
                <a:solidFill>
                  <a:srgbClr val="000000"/>
                </a:solidFill>
              </a:rPr>
              <a:t>3</a:t>
            </a:r>
            <a:r>
              <a:rPr lang="en-US" altLang="zh-CN" dirty="0">
                <a:solidFill>
                  <a:srgbClr val="000000"/>
                </a:solidFill>
              </a:rPr>
              <a:t>.He is my new friend, Jack.</a:t>
            </a:r>
            <a:br>
              <a:rPr lang="en-US" altLang="zh-CN" dirty="0">
                <a:solidFill>
                  <a:srgbClr val="000000"/>
                </a:solidFill>
              </a:rPr>
            </a:br>
            <a:r>
              <a:rPr lang="en-US" altLang="zh-CN" b="1" dirty="0">
                <a:solidFill>
                  <a:srgbClr val="000000"/>
                </a:solidFill>
              </a:rPr>
              <a:t>4</a:t>
            </a:r>
            <a:r>
              <a:rPr lang="en-US" altLang="zh-CN" dirty="0">
                <a:solidFill>
                  <a:srgbClr val="000000"/>
                </a:solidFill>
              </a:rPr>
              <a:t>.OK.</a:t>
            </a:r>
            <a:br>
              <a:rPr lang="en-US" altLang="zh-CN" dirty="0">
                <a:solidFill>
                  <a:srgbClr val="000000"/>
                </a:solidFill>
              </a:rPr>
            </a:br>
            <a:r>
              <a:rPr lang="en-US" altLang="zh-CN" b="1" dirty="0">
                <a:solidFill>
                  <a:srgbClr val="000000"/>
                </a:solidFill>
              </a:rPr>
              <a:t>5</a:t>
            </a:r>
            <a:r>
              <a:rPr lang="en-US" altLang="zh-CN" dirty="0">
                <a:solidFill>
                  <a:srgbClr val="000000"/>
                </a:solidFill>
              </a:rPr>
              <a:t>.Where is Jack from?</a:t>
            </a:r>
            <a:br>
              <a:rPr lang="en-US" altLang="zh-CN" dirty="0">
                <a:solidFill>
                  <a:srgbClr val="000000"/>
                </a:solidFill>
              </a:rPr>
            </a:br>
            <a:r>
              <a:rPr lang="en-US" altLang="zh-CN" b="1" dirty="0">
                <a:solidFill>
                  <a:srgbClr val="000000"/>
                </a:solidFill>
              </a:rPr>
              <a:t>6</a:t>
            </a:r>
            <a:r>
              <a:rPr lang="en-US" altLang="zh-CN" dirty="0">
                <a:solidFill>
                  <a:srgbClr val="000000"/>
                </a:solidFill>
              </a:rPr>
              <a:t>.Let’s say “Hello!” to Jack.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.Good morning,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Peter.Who’s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that boy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endParaRPr lang="zh-CN" altLang="en-US" dirty="0"/>
          </a:p>
        </p:txBody>
      </p:sp>
      <p:pic>
        <p:nvPicPr>
          <p:cNvPr id="3" name="CE3QXR35.eps" descr="id:214749174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6440" y="849491"/>
            <a:ext cx="5947120" cy="453387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8397899" y="89868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663118" y="89868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22291" y="276905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397899" y="276905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663118" y="276905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122291" y="469900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3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四、根据图片情景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选择合适的选项补全对话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453501"/>
              </p:ext>
            </p:extLst>
          </p:nvPr>
        </p:nvGraphicFramePr>
        <p:xfrm>
          <a:off x="470267" y="721129"/>
          <a:ext cx="11302983" cy="5953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3" imgW="4521193" imgH="2381232" progId="Word.Document.12">
                  <p:embed/>
                </p:oleObj>
              </mc:Choice>
              <mc:Fallback>
                <p:oleObj name="文档" r:id="rId3" imgW="4521193" imgH="23812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267" y="721129"/>
                        <a:ext cx="11302983" cy="5953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7812110" y="2589451"/>
            <a:ext cx="3791755" cy="345325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books do you have?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long tails.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on the bed.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E.But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don’t eat too much.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630623" y="171864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456450" y="387995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519144"/>
              </p:ext>
            </p:extLst>
          </p:nvPr>
        </p:nvGraphicFramePr>
        <p:xfrm>
          <a:off x="484188" y="353872"/>
          <a:ext cx="11293475" cy="5553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3" imgW="4536180" imgH="2224974" progId="Word.Document.12">
                  <p:embed/>
                </p:oleObj>
              </mc:Choice>
              <mc:Fallback>
                <p:oleObj name="文档" r:id="rId3" imgW="4536180" imgH="22249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4188" y="353872"/>
                        <a:ext cx="11293475" cy="55530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432696" y="244720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736504" y="375645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627545" y="293834"/>
            <a:ext cx="5150117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books do you have?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long tails.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on the bed.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E.But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don’t eat too much.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776230"/>
              </p:ext>
            </p:extLst>
          </p:nvPr>
        </p:nvGraphicFramePr>
        <p:xfrm>
          <a:off x="470267" y="1101815"/>
          <a:ext cx="11302983" cy="2976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文档" r:id="rId3" imgW="4521193" imgH="1190616" progId="Word.Document.12">
                  <p:embed/>
                </p:oleObj>
              </mc:Choice>
              <mc:Fallback>
                <p:oleObj name="文档" r:id="rId3" imgW="4521193" imgH="11906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267" y="1101815"/>
                        <a:ext cx="11302983" cy="2976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7929979" y="929559"/>
            <a:ext cx="3791755" cy="345325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books do you have?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long tails.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on the bed.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E.But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don’t eat too much.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799351" y="160929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626"/>
            <a:ext cx="11430000" cy="676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五、选择合适的选项补全对话。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Tim: Good afternoon, John.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Tim: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It’s my toy box.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Tim: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Haha!I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see some cars.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How many cars do you see?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Tim: One, two...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have cars, too.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Tim: Only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six.But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have seven boats.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Cool!Let’s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play together.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Tim: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CE3QXR41.eps" descr="id:214749178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9778" y="4241375"/>
            <a:ext cx="4406759" cy="207688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053867" y="1158338"/>
            <a:ext cx="4757133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A.Great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cars do you have?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this?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D.Good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afternoon, Tim.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E.I see twelve cars.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757287" y="155733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53378" y="2069486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15775" y="410855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57287" y="462295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653378" y="615561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261</Words>
  <Application>Microsoft Office PowerPoint</Application>
  <PresentationFormat>宽屏</PresentationFormat>
  <Paragraphs>127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85</cp:revision>
  <dcterms:created xsi:type="dcterms:W3CDTF">2023-06-16T14:45:50Z</dcterms:created>
  <dcterms:modified xsi:type="dcterms:W3CDTF">2026-02-07T04:39:07Z</dcterms:modified>
</cp:coreProperties>
</file>