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2"/>
  </p:notesMasterIdLst>
  <p:sldIdLst>
    <p:sldId id="990" r:id="rId3"/>
    <p:sldId id="976" r:id="rId4"/>
    <p:sldId id="977" r:id="rId5"/>
    <p:sldId id="992" r:id="rId6"/>
    <p:sldId id="994" r:id="rId7"/>
    <p:sldId id="978" r:id="rId8"/>
    <p:sldId id="979" r:id="rId9"/>
    <p:sldId id="995" r:id="rId10"/>
    <p:sldId id="993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C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Project: Plan healthy plates for a day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0059"/>
            <a:ext cx="53014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一、选择合适的单词完成菜谱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505663"/>
            <a:ext cx="11430000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A.bread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B.meat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C.vegetables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D.rice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E.soup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F.noodles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9810579"/>
              </p:ext>
            </p:extLst>
          </p:nvPr>
        </p:nvGraphicFramePr>
        <p:xfrm>
          <a:off x="372976" y="2241967"/>
          <a:ext cx="11446048" cy="44729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文档" r:id="rId4" imgW="4578419" imgH="1789169" progId="Word.Document.12">
                  <p:embed/>
                </p:oleObj>
              </mc:Choice>
              <mc:Fallback>
                <p:oleObj name="文档" r:id="rId4" imgW="4578419" imgH="17891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2976" y="2241967"/>
                        <a:ext cx="11446048" cy="44729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矩形 17"/>
          <p:cNvSpPr>
            <a:spLocks noChangeAspect="1"/>
          </p:cNvSpPr>
          <p:nvPr/>
        </p:nvSpPr>
        <p:spPr>
          <a:xfrm>
            <a:off x="995105" y="502295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2335532" y="502295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4812214" y="5022952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7087474" y="5022952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8918438" y="5022952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10496081" y="5022952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214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二、读句子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选择相应的图片。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.I’d like some juice.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ZE3QX167-1.eps" descr="id:2147490193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2578" y="1559976"/>
            <a:ext cx="7806844" cy="1399432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3193297"/>
            <a:ext cx="432201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.I’d like some eggs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5" name="ZE3QX167-2.eps" descr="id:2147490200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2860" y="4006225"/>
            <a:ext cx="9446281" cy="1250282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759760" y="909079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38978" y="321439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8619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1468"/>
            <a:ext cx="403187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.Have some milk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ZE3QX167.eps" descr="id:2147490207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546" y="1126115"/>
            <a:ext cx="10390909" cy="1494668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2846698"/>
            <a:ext cx="411042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love vegetables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5" name="ZE3QX168.eps" descr="id:2147490214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546" y="3725099"/>
            <a:ext cx="10390909" cy="1531105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738978" y="37411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38978" y="286283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168701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3157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.—Have some rice and meat.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A.OK.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　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B.I’d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like some bread.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.—Would you like some cake?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I’d like some vegetables.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A.Yes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please.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B.No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thank you.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.—What do we need?—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A.No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thank you.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B.Vegetables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rice, meat and fruit.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49369" y="142100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49369" y="309953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49369" y="477600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9950"/>
            <a:ext cx="597150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四、阅读材料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判断句子正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67" y="1480932"/>
            <a:ext cx="9168466" cy="5257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.Zoom and Zip go to a Chinese restaurant for breakfast.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Zongzi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a kind of Chinese food.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.Zoom would like some </a:t>
            </a:r>
            <a:r>
              <a:rPr lang="en-US" altLang="zh-CN" i="1" dirty="0" err="1">
                <a:solidFill>
                  <a:srgbClr val="000000"/>
                </a:solidFill>
                <a:cs typeface="Times New Roman" panose="02020603050405020304" pitchFamily="18" charset="0"/>
              </a:rPr>
              <a:t>jiaozi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.Zip would like some </a:t>
            </a:r>
            <a:r>
              <a:rPr lang="en-US" altLang="zh-CN" i="1" dirty="0" err="1">
                <a:solidFill>
                  <a:srgbClr val="000000"/>
                </a:solidFill>
                <a:cs typeface="Times New Roman" panose="02020603050405020304" pitchFamily="18" charset="0"/>
              </a:rPr>
              <a:t>jiaozi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Zongzi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and </a:t>
            </a:r>
            <a:r>
              <a:rPr lang="en-US" altLang="zh-CN" i="1" dirty="0" err="1">
                <a:solidFill>
                  <a:srgbClr val="000000"/>
                </a:solidFill>
                <a:cs typeface="Times New Roman" panose="02020603050405020304" pitchFamily="18" charset="0"/>
              </a:rPr>
              <a:t>jiaozi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are healthy food.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70150" y="1232371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49368" y="1779011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70150" y="2346274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49368" y="2884385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49368" y="3454010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367435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259</TotalTime>
  <Words>88</Words>
  <Application>Microsoft Office PowerPoint</Application>
  <PresentationFormat>宽屏</PresentationFormat>
  <Paragraphs>51</Paragraphs>
  <Slides>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81</cp:revision>
  <dcterms:created xsi:type="dcterms:W3CDTF">2023-06-16T14:45:50Z</dcterms:created>
  <dcterms:modified xsi:type="dcterms:W3CDTF">2026-02-07T02:24:08Z</dcterms:modified>
</cp:coreProperties>
</file>