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00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一、把图片与对应的短语连线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49.eps" descr="id:214748893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09630"/>
            <a:ext cx="11430000" cy="2933581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485555" y="3227265"/>
            <a:ext cx="2057745" cy="12512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46029" y="3248047"/>
            <a:ext cx="4401880" cy="12304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514427" y="3351956"/>
            <a:ext cx="4986750" cy="11498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146473" y="3351956"/>
            <a:ext cx="1669390" cy="11498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9598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二、判断下列句子与图片是否相符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make a card.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draw a picture.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51.eps" descr="id:214748895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7983" y="1692502"/>
            <a:ext cx="1588807" cy="2170829"/>
          </a:xfrm>
          <a:prstGeom prst="rect">
            <a:avLst/>
          </a:prstGeom>
        </p:spPr>
      </p:pic>
      <p:pic>
        <p:nvPicPr>
          <p:cNvPr id="15" name="ZE3QX52.eps" descr="id:214748895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6626" y="4168155"/>
            <a:ext cx="911520" cy="195833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49369" y="267580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0151" y="491137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84833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三、对家人表达爱的方式有很多种。读句子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给句子选择相应的图片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将序号写在括号内。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often say “Love you!” to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family.This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love.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often make a card for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Mum.This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love.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often draw a picture for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Dad.This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love.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often sing and dance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together.This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love.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25ZKG62.eps" descr="id:214748916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322923"/>
            <a:ext cx="11430000" cy="2019011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738978" y="19690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38978" y="252937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38978" y="30783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49369" y="362962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94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2026-02-07T01:11:26Z</dcterms:modified>
</cp:coreProperties>
</file>