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907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一、读图片上的数字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69922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A.seventeen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B.nineteen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C.sixteen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D.eighteen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E.twenty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61.eps" descr="id:214749108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745311"/>
            <a:ext cx="11430000" cy="198198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235858" y="420207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521859" y="42020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776687" y="42020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239334" y="420207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826671" y="420207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337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二、选词填空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22218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A.seventeen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B.eighteen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C.nineteen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D.twenty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64625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.Three and sixteen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.Thirteen and five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.Fifteen and two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.Four fives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44663" y="264140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596591" y="32102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353661" y="376395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106753" y="432234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24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三、读句子或对话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monkeys do you see in the picture?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—Sixteen.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much is this boat?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twenty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.Lucy has eighteen flowers.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TE3QXR62.eps" descr="id:214749110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4421411"/>
            <a:ext cx="9446281" cy="182374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9369" y="141545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52638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36516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73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2026-02-07T03:28:34Z</dcterms:modified>
</cp:coreProperties>
</file>