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Role-play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一、读句子或对话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rice?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—Yes, please.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.Have some vegetables.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46.eps" descr="id:214749000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3497246"/>
            <a:ext cx="7097131" cy="157109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8978" y="26779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rice and eggs?—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meat?—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don’t like meat.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thank you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1404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2464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230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三、选择恰当的句子完成对话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ZE3QX147.eps" descr="id:214749002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99007"/>
            <a:ext cx="11430000" cy="266836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550376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A.Would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some cake?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25578" y="180816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630124" y="325249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67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2026-02-07T02:16:16Z</dcterms:modified>
</cp:coreProperties>
</file>