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6"/>
  </p:notesMasterIdLst>
  <p:sldIdLst>
    <p:sldId id="990" r:id="rId3"/>
    <p:sldId id="977" r:id="rId4"/>
    <p:sldId id="991" r:id="rId5"/>
    <p:sldId id="992" r:id="rId6"/>
    <p:sldId id="981" r:id="rId7"/>
    <p:sldId id="982" r:id="rId8"/>
    <p:sldId id="983" r:id="rId9"/>
    <p:sldId id="984" r:id="rId10"/>
    <p:sldId id="989" r:id="rId11"/>
    <p:sldId id="994" r:id="rId12"/>
    <p:sldId id="995" r:id="rId13"/>
    <p:sldId id="996" r:id="rId14"/>
    <p:sldId id="993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字母与词汇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4988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eleven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sixteen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twelve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nineteen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twenty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820207"/>
              </p:ext>
            </p:extLst>
          </p:nvPr>
        </p:nvGraphicFramePr>
        <p:xfrm>
          <a:off x="470267" y="1910852"/>
          <a:ext cx="11302983" cy="2579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3" imgW="4521193" imgH="1031963" progId="Word.Document.12">
                  <p:embed/>
                </p:oleObj>
              </mc:Choice>
              <mc:Fallback>
                <p:oleObj name="文档" r:id="rId3" imgW="4521193" imgH="10319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1910852"/>
                        <a:ext cx="11302983" cy="25799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27107" y="2045171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twelve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445346" y="3624589"/>
            <a:ext cx="1390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eleven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5494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855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七、根据图片提示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将下列字母重新排列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并在四线三格中写出单词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630" y="993954"/>
            <a:ext cx="5246586" cy="50719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0953" y="3237958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card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434540" y="5253005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ruler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77556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630" y="562154"/>
            <a:ext cx="6008440" cy="5071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1437" y="1889307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bread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936191" y="4809154"/>
            <a:ext cx="1390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eleven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6998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一、判断下列各组单词中画线部分的发音是否相同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C.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pple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ke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C.k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me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.A.coo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l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l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C.comp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69786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0151" y="225241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82468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0151" y="334659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0151" y="390350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445903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二、选出每组单词中画线部分发音不同的一项。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.A.gr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C.l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ze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C.n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o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.A.oran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g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irl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randma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.A.exc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C.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4141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9791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5409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0940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65099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42018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242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三、给下列单词分类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88849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A.cake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B.nineteen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C.bread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D.eleven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E.noodles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F.ruler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G.vegetable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H.twelve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I.book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J.bag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K.twenty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L.pencil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8288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.Numbers: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                                                           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.Food: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                                                           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.School things: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                                                            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0885" y="2855663"/>
            <a:ext cx="22797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H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K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90885" y="3408708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75382" y="3961141"/>
            <a:ext cx="194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F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I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J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四、看图选择相应的单词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516961"/>
              </p:ext>
            </p:extLst>
          </p:nvPr>
        </p:nvGraphicFramePr>
        <p:xfrm>
          <a:off x="470267" y="553702"/>
          <a:ext cx="11302983" cy="595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3" imgW="4521193" imgH="2381232" progId="Word.Document.12">
                  <p:embed/>
                </p:oleObj>
              </mc:Choice>
              <mc:Fallback>
                <p:oleObj name="文档" r:id="rId3" imgW="4521193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553702"/>
                        <a:ext cx="11302983" cy="595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38978" y="14641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39335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8587" y="56687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579796"/>
              </p:ext>
            </p:extLst>
          </p:nvPr>
        </p:nvGraphicFramePr>
        <p:xfrm>
          <a:off x="470267" y="359133"/>
          <a:ext cx="11302983" cy="5457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4521193" imgH="2182916" progId="Word.Document.12">
                  <p:embed/>
                </p:oleObj>
              </mc:Choice>
              <mc:Fallback>
                <p:oleObj name="文档" r:id="rId3" imgW="4521193" imgH="21829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359133"/>
                        <a:ext cx="11302983" cy="5457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38978" y="7884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276947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587" y="47192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286560"/>
              </p:ext>
            </p:extLst>
          </p:nvPr>
        </p:nvGraphicFramePr>
        <p:xfrm>
          <a:off x="484188" y="641457"/>
          <a:ext cx="11293475" cy="453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4536180" imgH="1818762" progId="Word.Document.12">
                  <p:embed/>
                </p:oleObj>
              </mc:Choice>
              <mc:Fallback>
                <p:oleObj name="文档" r:id="rId3" imgW="4536180" imgH="1818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188" y="641457"/>
                        <a:ext cx="11293475" cy="4538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738978" y="13082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52826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五、选出下列每组单词中不同类的一项。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.A.where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C.today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.A.pencil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B.ruler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C.toy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.A.hear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B.smell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C.face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.A.eleven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B.save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C.twenty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.A.map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B.soup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C.fruit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.A.under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.A.short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C.body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.A.healthy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B.English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C.yummy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9212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48619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04807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60116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15807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36959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426148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481402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022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找出数字间的规律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选择正确的数词写一写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19573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eleven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sixteen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twelve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nineteen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twenty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611043"/>
              </p:ext>
            </p:extLst>
          </p:nvPr>
        </p:nvGraphicFramePr>
        <p:xfrm>
          <a:off x="470267" y="1743768"/>
          <a:ext cx="11302983" cy="4167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3" imgW="4521193" imgH="1666934" progId="Word.Document.12">
                  <p:embed/>
                </p:oleObj>
              </mc:Choice>
              <mc:Fallback>
                <p:oleObj name="文档" r:id="rId3" imgW="4521193" imgH="16669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1743768"/>
                        <a:ext cx="11302983" cy="4167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757016" y="1877269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sixteen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856603" y="3462707"/>
            <a:ext cx="1749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nineteen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571452" y="5048145"/>
            <a:ext cx="1441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twenty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172</Words>
  <Application>Microsoft Office PowerPoint</Application>
  <PresentationFormat>宽屏</PresentationFormat>
  <Paragraphs>78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88</cp:revision>
  <dcterms:created xsi:type="dcterms:W3CDTF">2023-06-16T14:45:50Z</dcterms:created>
  <dcterms:modified xsi:type="dcterms:W3CDTF">2026-02-07T04:17:48Z</dcterms:modified>
</cp:coreProperties>
</file>