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do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9437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一、将图片与对应的单词连线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TE3QXR19.eps" descr="id:214749054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732076"/>
            <a:ext cx="11430000" cy="3452468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1621508" y="3202462"/>
            <a:ext cx="8540801" cy="17436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161309" y="3202462"/>
            <a:ext cx="3658390" cy="17436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6388709" y="3202462"/>
            <a:ext cx="2859200" cy="17436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2803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选择相应的图片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toy car is in the box.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doll is on the shelf.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book is under the bag.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376471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431779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9369" y="488510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pic>
        <p:nvPicPr>
          <p:cNvPr id="18" name="25ZKG18.eps" descr="id:214749085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765534"/>
            <a:ext cx="11430000" cy="1793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1546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三、根据图片选择相应的单词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将序号填在横线上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.—Where is the ball?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It’s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 shelf.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.—Where is the apple?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It’s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 bed. 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 Where is the monkey?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It’s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 box.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496595" y="2734812"/>
            <a:ext cx="1330814" cy="17727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A.on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B.in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C.under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TE3QXR21.eps" descr="id:214749057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3318" y="1570217"/>
            <a:ext cx="685061" cy="1471800"/>
          </a:xfrm>
          <a:prstGeom prst="rect">
            <a:avLst/>
          </a:prstGeom>
        </p:spPr>
      </p:pic>
      <p:pic>
        <p:nvPicPr>
          <p:cNvPr id="15" name="TE3QXR22.eps" descr="id:214749058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8694" y="3357403"/>
            <a:ext cx="1754310" cy="1150202"/>
          </a:xfrm>
          <a:prstGeom prst="rect">
            <a:avLst/>
          </a:prstGeom>
        </p:spPr>
      </p:pic>
      <p:pic>
        <p:nvPicPr>
          <p:cNvPr id="16" name="TE3QXR23.eps" descr="id:2147490590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8695" y="5020092"/>
            <a:ext cx="1754310" cy="1161375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1672093" y="252334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672093" y="417397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703294" y="584333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</TotalTime>
  <Words>77</Words>
  <Application>Microsoft Office PowerPoint</Application>
  <PresentationFormat>宽屏</PresentationFormat>
  <Paragraphs>36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79</cp:revision>
  <dcterms:created xsi:type="dcterms:W3CDTF">2023-06-16T14:45:50Z</dcterms:created>
  <dcterms:modified xsi:type="dcterms:W3CDTF">2026-02-07T03:04:12Z</dcterms:modified>
</cp:coreProperties>
</file>