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5"/>
  </p:notesMasterIdLst>
  <p:sldIdLst>
    <p:sldId id="990" r:id="rId3"/>
    <p:sldId id="977" r:id="rId4"/>
    <p:sldId id="998" r:id="rId5"/>
    <p:sldId id="1000" r:id="rId6"/>
    <p:sldId id="999" r:id="rId7"/>
    <p:sldId id="994" r:id="rId8"/>
    <p:sldId id="995" r:id="rId9"/>
    <p:sldId id="996" r:id="rId10"/>
    <p:sldId id="997" r:id="rId11"/>
    <p:sldId id="1001" r:id="rId12"/>
    <p:sldId id="989" r:id="rId13"/>
    <p:sldId id="99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pencil is on the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map is under the ball.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book is on the ruler.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toys are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ruler is in the bag.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8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选择正确的答案。读两遍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85298" y="700174"/>
            <a:ext cx="442140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C.under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2506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.Do you have old things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home?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cat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bed.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books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shelf.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 car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box.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9773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.Do you have old things at home?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cat is under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books are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toy car is in the box.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144192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20038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369" y="25568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31137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B.doll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B.toy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.A.cool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B.book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.A.use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B.tube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365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.doll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.toy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.cool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.use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68726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24914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80222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3591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选出与所听内容相符的图片。读两遍。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64" y="732852"/>
            <a:ext cx="7638694" cy="5867086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707749" y="14813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07805" y="298378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7805" y="450110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8587" y="60288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463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514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.You can keep the boat.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car.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some old toys.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.Put your books under the ball.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44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59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TE3QXR52.eps" descr="id:21474908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16458"/>
            <a:ext cx="11430000" cy="208430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5279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.The doll is cute.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have a ball.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.This boat is cool.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have a toy car.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some old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37742" y="278739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23743" y="278739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86388" y="278739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750368" y="278739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098714" y="278739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9068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have a boat.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have a doll.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have a car.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83233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doll.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boat.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 have a car.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0151" y="11279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16810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151" y="223796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4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71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under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.shelf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box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.map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cap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.put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keep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918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.under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.in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.shelf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.map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.keep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551703" y="1573631"/>
            <a:ext cx="937170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3526071" y="2154375"/>
            <a:ext cx="432955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674456" y="2663441"/>
            <a:ext cx="851973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9" name="椭圆 8"/>
          <p:cNvSpPr/>
          <p:nvPr/>
        </p:nvSpPr>
        <p:spPr>
          <a:xfrm>
            <a:off x="684847" y="3249910"/>
            <a:ext cx="728317" cy="4762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1" name="椭圆 10"/>
          <p:cNvSpPr/>
          <p:nvPr/>
        </p:nvSpPr>
        <p:spPr>
          <a:xfrm>
            <a:off x="3541312" y="3750221"/>
            <a:ext cx="791697" cy="5238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587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.A.Where is my book?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doll?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.A.Is it in the box?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 in the bag?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.A.Put the map on the wall.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B.Put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books under the ball.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on the book.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under the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03111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.Where is my doll?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.Is it in the box?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.Put the map on the wall.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.It’s under the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7647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132660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18796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24366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5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51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给下列图片排序。读两遍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0" name="25ZKG23.eps" descr="id:21474911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51797"/>
            <a:ext cx="11430000" cy="5366842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6308505" y="276050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261996" y="56755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507905" y="276050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60894" y="56755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807769" y="276050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3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347</Words>
  <Application>Microsoft Office PowerPoint</Application>
  <PresentationFormat>宽屏</PresentationFormat>
  <Paragraphs>99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88</cp:revision>
  <dcterms:created xsi:type="dcterms:W3CDTF">2023-06-16T14:45:50Z</dcterms:created>
  <dcterms:modified xsi:type="dcterms:W3CDTF">2026-02-07T03:11:28Z</dcterms:modified>
</cp:coreProperties>
</file>