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1"/>
  </p:notesMasterIdLst>
  <p:sldIdLst>
    <p:sldId id="990" r:id="rId3"/>
    <p:sldId id="977" r:id="rId4"/>
    <p:sldId id="994" r:id="rId5"/>
    <p:sldId id="995" r:id="rId6"/>
    <p:sldId id="996" r:id="rId7"/>
    <p:sldId id="997" r:id="rId8"/>
    <p:sldId id="989" r:id="rId9"/>
    <p:sldId id="993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单元总结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853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一、我学会了这些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单词</a:t>
            </a: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看图片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选出对应的单词。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ZE3QX169.eps" descr="id:214749029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2553772"/>
            <a:ext cx="10390909" cy="406432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1259736"/>
            <a:ext cx="11430000" cy="115236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A.fruit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B.eggs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C.vegetables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D.rice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E.meat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F.juice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G.candy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H.soup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I.milk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J.bread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K.noodles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754814" y="300711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227850" y="300711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064568" y="3007116"/>
            <a:ext cx="32412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J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0651904" y="300711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G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765149" y="449770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259023" y="4497702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004484" y="4497702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0651159" y="449770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H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775540" y="6031909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240340" y="603190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589043" y="6031909"/>
            <a:ext cx="30489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spect="1"/>
          </p:cNvSpPr>
          <p:nvPr/>
        </p:nvSpPr>
        <p:spPr>
          <a:xfrm>
            <a:off x="381000" y="84700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根据图片及首字母提示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选择正确的单词写在四线三格上。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553620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breakfast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colourful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healthy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plate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time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yummy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360647"/>
            <a:ext cx="11430000" cy="255696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165541" y="2398463"/>
            <a:ext cx="14847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srgbClr val="FF0000"/>
                </a:solidFill>
              </a:rPr>
              <a:t>reakfast</a:t>
            </a:r>
            <a:endParaRPr lang="zh-CN" altLang="en-US" sz="3200" dirty="0"/>
          </a:p>
        </p:txBody>
      </p:sp>
      <p:sp>
        <p:nvSpPr>
          <p:cNvPr id="16" name="矩形 15"/>
          <p:cNvSpPr/>
          <p:nvPr/>
        </p:nvSpPr>
        <p:spPr>
          <a:xfrm>
            <a:off x="3383975" y="2408854"/>
            <a:ext cx="9140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time</a:t>
            </a:r>
            <a:endParaRPr lang="zh-CN" altLang="en-US" sz="3200" dirty="0"/>
          </a:p>
        </p:txBody>
      </p:sp>
      <p:sp>
        <p:nvSpPr>
          <p:cNvPr id="17" name="矩形 16"/>
          <p:cNvSpPr/>
          <p:nvPr/>
        </p:nvSpPr>
        <p:spPr>
          <a:xfrm>
            <a:off x="4246598" y="3325563"/>
            <a:ext cx="13933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healthy</a:t>
            </a:r>
            <a:endParaRPr lang="zh-CN" altLang="en-US" sz="3200" dirty="0"/>
          </a:p>
        </p:txBody>
      </p:sp>
      <p:sp>
        <p:nvSpPr>
          <p:cNvPr id="18" name="矩形 17"/>
          <p:cNvSpPr/>
          <p:nvPr/>
        </p:nvSpPr>
        <p:spPr>
          <a:xfrm>
            <a:off x="6611778" y="3325563"/>
            <a:ext cx="9829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plate</a:t>
            </a:r>
            <a:endParaRPr lang="zh-CN" altLang="en-US" sz="3200" dirty="0"/>
          </a:p>
        </p:txBody>
      </p:sp>
      <p:sp>
        <p:nvSpPr>
          <p:cNvPr id="19" name="矩形 18"/>
          <p:cNvSpPr/>
          <p:nvPr/>
        </p:nvSpPr>
        <p:spPr>
          <a:xfrm>
            <a:off x="4971561" y="4242272"/>
            <a:ext cx="15055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solidFill>
                  <a:srgbClr val="FF0000"/>
                </a:solidFill>
              </a:rPr>
              <a:t>olourful</a:t>
            </a:r>
            <a:endParaRPr lang="zh-CN" altLang="en-US" sz="3200" dirty="0"/>
          </a:p>
        </p:txBody>
      </p:sp>
      <p:sp>
        <p:nvSpPr>
          <p:cNvPr id="20" name="矩形 19"/>
          <p:cNvSpPr/>
          <p:nvPr/>
        </p:nvSpPr>
        <p:spPr>
          <a:xfrm>
            <a:off x="8501114" y="4252663"/>
            <a:ext cx="12330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srgbClr val="FF0000"/>
                </a:solidFill>
              </a:rPr>
              <a:t>ummy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5946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6154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二、我学会了这些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句型</a:t>
            </a: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选择对应的图片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(1)I’d like some bread and eggs.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(2)I’d like some juice.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ZE3QX170.eps" descr="id:214749029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302" y="1812110"/>
            <a:ext cx="5865397" cy="140139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49369" y="335775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369" y="392269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58740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493"/>
            <a:ext cx="485261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选择合适的选项补全对话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ZE3QX171.eps" descr="id:214749030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1492943"/>
            <a:ext cx="9446281" cy="2385437"/>
          </a:xfrm>
          <a:prstGeom prst="rect">
            <a:avLst/>
          </a:prstGeom>
        </p:spPr>
      </p:pic>
      <p:pic>
        <p:nvPicPr>
          <p:cNvPr id="4" name="ZE3QX172.eps" descr="id:214749031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4088010"/>
            <a:ext cx="9446281" cy="2569500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716858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A.Yes.Orange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juice, please.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B.No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thanks.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147696" y="136222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831023" y="411131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5571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4317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三、我会总结含有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o-e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的单词的发音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规律</a:t>
            </a: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选出与所给单词画线部分发音相同的一项。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.b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x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A.d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o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g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B.h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o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.n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te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A.n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o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B.J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o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nes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.f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o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x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A.h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o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B.b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o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ne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49369" y="249217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49369" y="304525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369" y="360216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45360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4212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四、我学会了这些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语法</a:t>
            </a: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.Would like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的用法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I’d like some bread and eggs, please.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Would you like some rice and meat?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would like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是一个常用的英语表达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用于表达意愿或愿望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意为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想要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愿意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其语气比较委婉和礼貌。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祈使句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Have some milk.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这是一个祈使句。祈使句是一种用于表达命令、请求、劝告、警告、禁止等语气的句型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语气较为直接和强烈。它通常省略主语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谓语动词使用原形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句末常用感叹号或句号。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53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</TotalTime>
  <Words>254</Words>
  <Application>Microsoft Office PowerPoint</Application>
  <PresentationFormat>宽屏</PresentationFormat>
  <Paragraphs>55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85</cp:revision>
  <dcterms:created xsi:type="dcterms:W3CDTF">2023-06-16T14:45:50Z</dcterms:created>
  <dcterms:modified xsi:type="dcterms:W3CDTF">2026-02-07T02:28:41Z</dcterms:modified>
</cp:coreProperties>
</file>