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6"/>
  </p:notesMasterIdLst>
  <p:sldIdLst>
    <p:sldId id="990" r:id="rId3"/>
    <p:sldId id="977" r:id="rId4"/>
    <p:sldId id="991" r:id="rId5"/>
    <p:sldId id="992" r:id="rId6"/>
    <p:sldId id="981" r:id="rId7"/>
    <p:sldId id="982" r:id="rId8"/>
    <p:sldId id="996" r:id="rId9"/>
    <p:sldId id="983" r:id="rId10"/>
    <p:sldId id="984" r:id="rId11"/>
    <p:sldId id="989" r:id="rId12"/>
    <p:sldId id="994" r:id="rId13"/>
    <p:sldId id="995" r:id="rId14"/>
    <p:sldId id="993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阅读理解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.Where is the cat?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on the chair.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under the chair.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under the desk.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.Which is Li Lin’s room?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CE3QXR46.eps" descr="id:214749185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368897"/>
            <a:ext cx="11430000" cy="207421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59760" y="37473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60534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51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七、阅读短文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完成下面的任务。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Hello, 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Tim.I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would like some rice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eggs.Anna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sister.She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would like some vegetables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meat.Tom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brother.He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would like some noodles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milk.Linda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friend.She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would like some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soup.We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all like healthy food.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任务一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在短文中提到的食物下打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609697"/>
            <a:ext cx="11430000" cy="228856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21163" y="52739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04390" y="52739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12308" y="52739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79999" y="52739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98508" y="52739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894600" y="52739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567537" y="52739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8945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任务二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根据短文内容判断句子正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(T)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(F)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.Tim would like some vegetables and meat.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.Tom would like some noodles and milk.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.Linda is Tim’s sister.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.Linda would like some eggs and milk.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.Tim likes healthy food.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80542" y="142245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9760" y="197316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0542" y="252524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9760" y="308342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9760" y="365628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3608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7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一、根据短文内容完成下列句子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规范书写在四线三格内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652323"/>
            <a:ext cx="11430000" cy="299150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703585"/>
            <a:ext cx="11430000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Hi, I’m Wang Hong.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 have two new friends, John and Ann.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 is from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Canada.He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lives(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居住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in Ottawa.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Ottawa is a beautiful city(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城市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Ann is from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UK.She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likes elephants very much.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CE3QXR42.eps" descr="id:214749179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3373" y="823734"/>
            <a:ext cx="1127006" cy="25634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20495" y="3749281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John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9149855" y="3749281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Ann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375196" y="47833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Canada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3700121" y="5827463"/>
            <a:ext cx="15311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the </a:t>
            </a:r>
            <a:r>
              <a:rPr lang="en-US" altLang="zh-CN" sz="3600" dirty="0">
                <a:solidFill>
                  <a:srgbClr val="FF0000"/>
                </a:solidFill>
              </a:rPr>
              <a:t>UK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33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二、选择恰当的选项补全短文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将序号写在相应横线上。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有多余选项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39075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A.find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B.pay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C.need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D.gifts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E.have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F.put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92102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Mother’s Day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coming.Mary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I want to buy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for our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mothers.We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30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much money(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do we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have?One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two, three...twenty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yuan.That’s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not enough(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足够的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).We go home and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some old things 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home.We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them in different boxes and sell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them.Wow!We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get ten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yuan!We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buy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gifts.We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happy.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729587" y="192271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832265" y="246733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409141" y="303133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971257" y="357558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557848" y="357558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1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三、观察下列图片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a zoo.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.There are many animals in the zoo.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can see elephants, monkeys,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giraffes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and pandas in the zoo.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elephants have a long nose.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giraffes are short and thin.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CE3QXR44.eps" descr="id:214749184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3678" y="1213383"/>
            <a:ext cx="4119597" cy="335297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59760" y="142456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9760" y="199421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9760" y="254255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9760" y="365348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0542" y="419947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211"/>
            <a:ext cx="537585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根据短文内容连线。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Hello, I’m Li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Mei.I’m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girl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eleven.I’m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from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China.I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three good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friends.They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Jim, Sam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Rose.Jim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from the UK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He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ten.Sam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twelve.He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from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USA.Rose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twelve,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too.She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from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Canada.We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often play together.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CE3QXR45.eps" descr="id:214749184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2145" y="201792"/>
            <a:ext cx="5960813" cy="630477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858000" y="1101436"/>
            <a:ext cx="3148445" cy="51746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610756" y="1557338"/>
            <a:ext cx="3385298" cy="10414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687618" y="4395658"/>
            <a:ext cx="3287654" cy="3737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764482" y="3168033"/>
            <a:ext cx="3231572" cy="27025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81000" y="5596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Hello, I am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Betty.I’m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9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student.I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juice very much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They’re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so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yummy.I’m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from Canada, but now I live(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居住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Beijing.I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happy family.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This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mother.She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38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an English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teacher.She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tall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beautiful.She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likes noodles best(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).She likes to sing.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This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father.He’s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37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a driver(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司机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).He is tall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strong.He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likes meat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best.He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often plays sports(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after work(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工作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81000" y="121043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.Betty lives in Beijing now.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.Betty’s father is short and fat.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.Betty’s mother likes to dance.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.Betty likes juice.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.Betty’s father is an English teacher.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9760" y="121748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80542" y="176820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80542" y="232028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59760" y="287846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80542" y="345132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0223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Hi, I am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Sam.I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many school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things.I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twenty books, eleven pencils, five erasers, two rulers, and a big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bag.I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some toys,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too.They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old, but they are still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good.I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want to put them in the box.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.Sam has twelve books and two rulers.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.Sam has eleven pencils and five erasers.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.Sam has a small bag.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.Sam’s toys are new.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.Sam wants to put the toys on the shelf.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0542" y="258928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9760" y="313999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80542" y="369207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9760" y="425025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80542" y="482312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67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六、阅读短文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Hello, I’m Li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Lin.This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room.I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new desk and a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chair.The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book is on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desk.The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ruler is under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book.The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pen is in the pencil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box.My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bag is on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chair.The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clock is on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wall.Where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cat?Look!It’s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under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chair.I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love my room.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.Li Lin has a new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and a new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in her room.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A.desk;map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B.desk;chair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C.cap;chair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book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desk.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A.on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C.under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ruler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book.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B.on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C.under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293125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40365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516463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499</Words>
  <Application>Microsoft Office PowerPoint</Application>
  <PresentationFormat>宽屏</PresentationFormat>
  <Paragraphs>98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87</cp:revision>
  <dcterms:created xsi:type="dcterms:W3CDTF">2023-06-16T14:45:50Z</dcterms:created>
  <dcterms:modified xsi:type="dcterms:W3CDTF">2026-02-07T04:43:10Z</dcterms:modified>
</cp:coreProperties>
</file>