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Read and write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52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选出与画线单词同类的一项。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.Who’s that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boy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A.girl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B.brother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Canada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A.classmate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B.China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.Is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your teacher?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A.my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77569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9369" y="288930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40036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542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并规范书写在四线三格中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96469" y="1560556"/>
            <a:ext cx="359906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teacher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girl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Canada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735" y="2367590"/>
            <a:ext cx="10862256" cy="36695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76215" y="238807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Canada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883535" y="3447945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girl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920642" y="5224790"/>
            <a:ext cx="1518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teacher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985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I’m 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China.I’m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student.Look!This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English teacher, Miss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White.She’s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very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nice.Mike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classmate.He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Canada.We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friends.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.Miss White is very nice.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Mike are friends.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9760" y="346926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0151" y="401783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9760" y="456319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111</Words>
  <Application>Microsoft Office PowerPoint</Application>
  <PresentationFormat>宽屏</PresentationFormat>
  <Paragraphs>34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2026-02-07T00:33:45Z</dcterms:modified>
</cp:coreProperties>
</file>