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52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总结每组单词中画线部分的发音规律并归类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29287"/>
            <a:ext cx="11430000" cy="247634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507906" y="23732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507906" y="378643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175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626820" y="2297420"/>
            <a:ext cx="742511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six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fine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kite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big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7" y="1469728"/>
            <a:ext cx="6061856" cy="52788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1573" y="2046201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kite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6640" y="3402583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six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20236" y="4756796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fine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573515" y="6139190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big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7021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三、圈出句子中含有与所给单词画线部分相同发音的单词。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six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Let’s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make a kite.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ze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Miss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Green is a nice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Your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bike is big.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33861" y="2286584"/>
            <a:ext cx="523875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4" name="椭圆 13"/>
          <p:cNvSpPr/>
          <p:nvPr/>
        </p:nvSpPr>
        <p:spPr>
          <a:xfrm>
            <a:off x="5437870" y="2831396"/>
            <a:ext cx="651203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5" name="椭圆 14"/>
          <p:cNvSpPr/>
          <p:nvPr/>
        </p:nvSpPr>
        <p:spPr>
          <a:xfrm>
            <a:off x="5884699" y="3410031"/>
            <a:ext cx="651203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5375279" y="3836137"/>
            <a:ext cx="545146" cy="6338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83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2026-02-07T01:51:20Z</dcterms:modified>
</cp:coreProperties>
</file>