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27"/>
  </p:notesMasterIdLst>
  <p:sldIdLst>
    <p:sldId id="990" r:id="rId3"/>
    <p:sldId id="977" r:id="rId4"/>
    <p:sldId id="999" r:id="rId5"/>
    <p:sldId id="991" r:id="rId6"/>
    <p:sldId id="992" r:id="rId7"/>
    <p:sldId id="981" r:id="rId8"/>
    <p:sldId id="1000" r:id="rId9"/>
    <p:sldId id="982" r:id="rId10"/>
    <p:sldId id="1001" r:id="rId11"/>
    <p:sldId id="983" r:id="rId12"/>
    <p:sldId id="1002" r:id="rId13"/>
    <p:sldId id="984" r:id="rId14"/>
    <p:sldId id="1003" r:id="rId15"/>
    <p:sldId id="989" r:id="rId16"/>
    <p:sldId id="1004" r:id="rId17"/>
    <p:sldId id="994" r:id="rId18"/>
    <p:sldId id="995" r:id="rId19"/>
    <p:sldId id="1005" r:id="rId20"/>
    <p:sldId id="996" r:id="rId21"/>
    <p:sldId id="1006" r:id="rId22"/>
    <p:sldId id="997" r:id="rId23"/>
    <p:sldId id="998" r:id="rId24"/>
    <p:sldId id="1007" r:id="rId25"/>
    <p:sldId id="993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5.docx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3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专项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判断下列句子与所听内容是否相符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.—Where are you from?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—I’m from Beijing, China.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.Have some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vegetables.They’re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good for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.—Can I use your ruler?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Sure.Here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often make a card for my dad.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.How about six for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148492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70151" y="258057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0151" y="314199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0151" y="424967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480233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.—Where are you from?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—I’m from Beijing, China.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.Have some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vegetables.They’re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healthy.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.—Can I use your pencil?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Sure.Here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often make a card for my mum.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.How about six for twenty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330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886"/>
            <a:ext cx="46730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连线。读两遍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2" name="25ZKG27.eps" descr="id:214749172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1829"/>
            <a:ext cx="11430000" cy="3709551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381645" y="1640388"/>
            <a:ext cx="6931082" cy="18613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22172" y="1619606"/>
            <a:ext cx="197773" cy="20012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41917" y="1640388"/>
            <a:ext cx="4999933" cy="19805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005445" y="1640388"/>
            <a:ext cx="6136439" cy="20012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323648" y="1640388"/>
            <a:ext cx="4510045" cy="19805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248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.—How many pencils do we have, Amy?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—We have twelve pencils.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.—Where is your ruler, Mike?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—It’s in the bag.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.—Would you like some noodles, John?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—Yes, please.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.—How many flowers do you have, Chen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—Eighteen.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.—Where are you from, Zhang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—I’m from China.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758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六、听录音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选出相应的答语。读两遍。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.A.I’m from the UK.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B.He’s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Mike.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a duck.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B.They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are rabbits.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.A.Sure.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 pencil.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.A.No problem.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please.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.A.Yes, I do.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need fifteen.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141730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9822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54412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09721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65412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418858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.Who’s that boy?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.What are these?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.Can I use your pen?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.Would you like some rice and meat?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.Do you have old things?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.How much is this bag?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54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七、听录音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选出与所听内容相符的图片。读两遍。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067691"/>
              </p:ext>
            </p:extLst>
          </p:nvPr>
        </p:nvGraphicFramePr>
        <p:xfrm>
          <a:off x="470267" y="1066979"/>
          <a:ext cx="11302983" cy="446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4" imgW="4521193" imgH="1785924" progId="Word.Document.12">
                  <p:embed/>
                </p:oleObj>
              </mc:Choice>
              <mc:Fallback>
                <p:oleObj name="文档" r:id="rId4" imgW="4521193" imgH="17859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267" y="1066979"/>
                        <a:ext cx="11302983" cy="446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382472" y="1907702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382472" y="3351339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25909" y="4993103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53496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844097"/>
              </p:ext>
            </p:extLst>
          </p:nvPr>
        </p:nvGraphicFramePr>
        <p:xfrm>
          <a:off x="484188" y="209695"/>
          <a:ext cx="11293475" cy="605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文档" r:id="rId4" imgW="4536180" imgH="2428260" progId="Word.Document.12">
                  <p:embed/>
                </p:oleObj>
              </mc:Choice>
              <mc:Fallback>
                <p:oleObj name="文档" r:id="rId4" imgW="4536180" imgH="24282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4188" y="209695"/>
                        <a:ext cx="11293475" cy="6059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15517" y="1658320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5517" y="3372820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361689" y="5565301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77523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.thirteen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.eighteen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.It’s twenty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ball is in the box.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ball is under the box.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.Hello, I’m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Amy.I’m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a girl.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772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128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八、听录音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圈出正确的单词。读两遍。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.He is from (Canada/China).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often (play/draw) together.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a pen, a (pencil/ruler) and a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.Put your old things (in/under) a box.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love (vegetables/fruit).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need (twelve/eleven) apples.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429484" y="1483879"/>
            <a:ext cx="1155380" cy="523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4" name="椭圆 3"/>
          <p:cNvSpPr/>
          <p:nvPr/>
        </p:nvSpPr>
        <p:spPr>
          <a:xfrm>
            <a:off x="2172526" y="2103705"/>
            <a:ext cx="705756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3938980" y="2620894"/>
            <a:ext cx="705756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3565320" y="3219677"/>
            <a:ext cx="445571" cy="3935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7" name="椭圆 6"/>
          <p:cNvSpPr/>
          <p:nvPr/>
        </p:nvSpPr>
        <p:spPr>
          <a:xfrm>
            <a:off x="3325917" y="3735805"/>
            <a:ext cx="705756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8" name="椭圆 7"/>
          <p:cNvSpPr/>
          <p:nvPr/>
        </p:nvSpPr>
        <p:spPr>
          <a:xfrm>
            <a:off x="2107779" y="4278137"/>
            <a:ext cx="108223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9535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67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.A.boat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B.ball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C.body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.A.card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B.classmate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C.China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.A.eleven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B.English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C.eraser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.A.fifteen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B.fourteen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C.from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.A.hear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B.home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C.healthy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.A.long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B.learn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C.leg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.A.milk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B.meat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C.map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.A.noodle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B.nose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C.nineteen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.A.pencil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B.picture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C.put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.A.sixteen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B.short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C.song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68994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25488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181676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236984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292676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34750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403999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460187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369" y="515496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9369" y="571187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097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.He is from Canada.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.We often play together.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pen, a ruler and a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.Put your old things in a box.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love fruit.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.We need twelve apples.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417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79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九、听录音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判断下列图片与所听内容是否相符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1" name="25ZKG29.eps" descr="id:214749177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204810"/>
            <a:ext cx="10390909" cy="2145332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381000" y="337092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.It’s so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big.It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has a long nose.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.—Where is the ruler?—It’s on the shelf.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.It’s nineteen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.Draw a line with your ruler.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.Have some fruit, please.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975498" y="284708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47197" y="2847087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935400" y="2847087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012613" y="284708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277830" y="284708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2340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225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十、听录音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在表格相应的位置打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27212916"/>
              </p:ext>
            </p:extLst>
          </p:nvPr>
        </p:nvGraphicFramePr>
        <p:xfrm>
          <a:off x="381000" y="1647491"/>
          <a:ext cx="11430000" cy="3072384"/>
        </p:xfrm>
        <a:graphic>
          <a:graphicData uri="http://schemas.openxmlformats.org/drawingml/2006/table">
            <a:tbl>
              <a:tblPr firstRow="1" firstCol="1" bandRow="1"/>
              <a:tblGrid>
                <a:gridCol w="2246290"/>
                <a:gridCol w="2639869"/>
                <a:gridCol w="2633999"/>
                <a:gridCol w="2403067"/>
                <a:gridCol w="150677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Canada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USA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UK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 Ming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Mary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Mike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Linlin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24136" y="2121908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767636" y="2651844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315381" y="3150608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793862" y="364937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24136" y="416891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7421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.—Where are you from, Li Ming?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—I’m from China.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.—Where are you from, Mary?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—I’m from the USA.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.Hello, I’m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Mike.I’m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from Canada.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.Hi!I’m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Amy.I’m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from the UK.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.I’m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Linlin.I’m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from China, too.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14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.body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.classmate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.eleven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.fifteen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.healthy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.learn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.milk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.nose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9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.picture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.sixteen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958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49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选出与你所听内容相符的图片。读两遍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887526"/>
              </p:ext>
            </p:extLst>
          </p:nvPr>
        </p:nvGraphicFramePr>
        <p:xfrm>
          <a:off x="470267" y="669464"/>
          <a:ext cx="11302983" cy="5953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4" imgW="4521193" imgH="2381232" progId="Word.Document.12">
                  <p:embed/>
                </p:oleObj>
              </mc:Choice>
              <mc:Fallback>
                <p:oleObj name="文档" r:id="rId4" imgW="4521193" imgH="23812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267" y="669464"/>
                        <a:ext cx="11302983" cy="5953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718196" y="133104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8978" y="330198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18196" y="528125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666437"/>
              </p:ext>
            </p:extLst>
          </p:nvPr>
        </p:nvGraphicFramePr>
        <p:xfrm>
          <a:off x="470267" y="175766"/>
          <a:ext cx="11302983" cy="5953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4" imgW="4521193" imgH="2381232" progId="Word.Document.12">
                  <p:embed/>
                </p:oleObj>
              </mc:Choice>
              <mc:Fallback>
                <p:oleObj name="文档" r:id="rId4" imgW="4521193" imgH="23812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267" y="175766"/>
                        <a:ext cx="11302983" cy="5953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718196" y="83661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280755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18196" y="478682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619114"/>
              </p:ext>
            </p:extLst>
          </p:nvPr>
        </p:nvGraphicFramePr>
        <p:xfrm>
          <a:off x="470267" y="720702"/>
          <a:ext cx="11302983" cy="3969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文档" r:id="rId4" imgW="4521193" imgH="1587608" progId="Word.Document.12">
                  <p:embed/>
                </p:oleObj>
              </mc:Choice>
              <mc:Fallback>
                <p:oleObj name="文档" r:id="rId4" imgW="4521193" imgH="15876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267" y="720702"/>
                        <a:ext cx="11302983" cy="3969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738978" y="13830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18196" y="336227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965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.—Where are you from?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—I’m from the USA.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.Let’s make a card.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 has big eyes and a short tail.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.Put the books in your bag.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smell with my nose.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.I’d like some milk.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like vegetables.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doll.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660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626"/>
            <a:ext cx="11430000" cy="676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选出你所听到的句子。读两遍。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.A.The man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woman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 has a long body and short legs.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long ears and a long tail.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.A.Can I use your eraser, please?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B.Can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use your ruler, please?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smell with my nose.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see and hear in class.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.A.I’d like some juice and noodles.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B.I’d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some milk and bread.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under the bed.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in the box.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54927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57286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59775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62469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46482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567317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woman is my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 has long ears and a long tail.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.Can I use your eraser, please?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see and hear in class.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.I’d like some milk and bread.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.It’s under the bed.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415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759</Words>
  <Application>Microsoft Office PowerPoint</Application>
  <PresentationFormat>宽屏</PresentationFormat>
  <Paragraphs>209</Paragraphs>
  <Slides>24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92</cp:revision>
  <dcterms:created xsi:type="dcterms:W3CDTF">2023-06-16T14:45:50Z</dcterms:created>
  <dcterms:modified xsi:type="dcterms:W3CDTF">2026-02-07T04:18:18Z</dcterms:modified>
</cp:coreProperties>
</file>