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217"/>
            <a:ext cx="4942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一、选出下列单词的反义词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91984" y="2364372"/>
            <a:ext cx="240803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B.short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207358"/>
            <a:ext cx="11430000" cy="76071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2910679" y="32975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683079" y="33059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564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love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rabbit.It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long ears and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tail.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A.long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B.short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 at this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tall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cat is old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it’s also very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B.slow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17825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8978" y="28989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40193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23" name="25ZKG02.eps" descr="id:214748896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6619" y="2458563"/>
            <a:ext cx="1515038" cy="148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1000" y="1215220"/>
            <a:ext cx="11430000" cy="3953133"/>
            <a:chOff x="381000" y="1215220"/>
            <a:chExt cx="11430000" cy="3953133"/>
          </a:xfrm>
        </p:grpSpPr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381000" y="1215220"/>
              <a:ext cx="11430000" cy="39531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黑体" panose="02010609060101010101" pitchFamily="49" charset="-122"/>
                  <a:cs typeface="Times New Roman" panose="02020603050405020304" pitchFamily="18" charset="0"/>
                </a:rPr>
                <a:t>三、请帮下列动物找到对应的自我介绍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黑体" panose="02010609060101010101" pitchFamily="49" charset="-122"/>
                  <a:cs typeface="Times New Roman" panose="02020603050405020304" pitchFamily="18" charset="0"/>
                </a:rPr>
                <a:t>并连线。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.I’m so </a:t>
              </a: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big.I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have big ears.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I have long legs.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　　　　　　　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.I’m old and </a:t>
              </a: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fat.And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I’m also very slow.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I have short legs.	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.I’m so </a:t>
              </a: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cute.I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have long ears and red eyes.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I have a short tail.	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pic>
          <p:nvPicPr>
            <p:cNvPr id="13" name="图片 12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66054" y="1883685"/>
              <a:ext cx="1501220" cy="3284667"/>
            </a:xfrm>
            <a:prstGeom prst="rect">
              <a:avLst/>
            </a:prstGeom>
          </p:spPr>
        </p:pic>
      </p:grpSp>
      <p:cxnSp>
        <p:nvCxnSpPr>
          <p:cNvPr id="15" name="直接连接符 14"/>
          <p:cNvCxnSpPr/>
          <p:nvPr/>
        </p:nvCxnSpPr>
        <p:spPr>
          <a:xfrm>
            <a:off x="4457762" y="2152980"/>
            <a:ext cx="4384902" cy="28346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286655" y="2597727"/>
            <a:ext cx="2556009" cy="6408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577445" y="3813464"/>
            <a:ext cx="2265219" cy="5091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65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2026-02-07T01:05:39Z</dcterms:modified>
</cp:coreProperties>
</file>