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6"/>
  </p:notesMasterIdLst>
  <p:sldIdLst>
    <p:sldId id="990" r:id="rId3"/>
    <p:sldId id="977" r:id="rId4"/>
    <p:sldId id="994" r:id="rId5"/>
    <p:sldId id="999" r:id="rId6"/>
    <p:sldId id="995" r:id="rId7"/>
    <p:sldId id="996" r:id="rId8"/>
    <p:sldId id="997" r:id="rId9"/>
    <p:sldId id="1000" r:id="rId10"/>
    <p:sldId id="991" r:id="rId11"/>
    <p:sldId id="992" r:id="rId12"/>
    <p:sldId id="998" r:id="rId13"/>
    <p:sldId id="1001" r:id="rId14"/>
    <p:sldId id="993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听力训练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955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选出你所听到的句子。读两遍。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 often make her gifts.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often make a card.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.A.Let’s make a card.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B.Let’s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draw a picture.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.A.We often play together.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often draw pictures.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.A.Let’s dance together.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B.Let’s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sing and dance.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.A.We all like to smile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	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B.Make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your mum smile.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413762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often make her gifts.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.Let’s draw a picture.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.We often play together.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.Let’s sing and dance.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.We all like to smile.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9369" y="61720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9369" y="118214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49369" y="174402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49369" y="229711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9369" y="285402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2611"/>
            <a:ext cx="646843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给下列图片排序。读两遍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84.eps" descr="id:214748918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911986"/>
            <a:ext cx="10390909" cy="497991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8043787" y="532869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0236269" y="282615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726115" y="282615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904744" y="282615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905082" y="532869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988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611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We draw pictures.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.M: I listen to my friend with care.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.M: I help my friend.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I say “I love you, Mum.”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.M: My dog has a long tail.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21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圈出你所听到的单词。读两遍。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.long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short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.thin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tall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.slow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short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.leg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body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.fat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thin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.love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sing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39249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.short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.tall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.slow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.body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.thin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.love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523002" y="1729512"/>
            <a:ext cx="947561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8" name="椭圆 7"/>
          <p:cNvSpPr/>
          <p:nvPr/>
        </p:nvSpPr>
        <p:spPr>
          <a:xfrm>
            <a:off x="7659633" y="1745315"/>
            <a:ext cx="711916" cy="5238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9" name="椭圆 8"/>
          <p:cNvSpPr/>
          <p:nvPr/>
        </p:nvSpPr>
        <p:spPr>
          <a:xfrm>
            <a:off x="708912" y="2305775"/>
            <a:ext cx="711916" cy="5238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10" name="椭圆 9"/>
          <p:cNvSpPr/>
          <p:nvPr/>
        </p:nvSpPr>
        <p:spPr>
          <a:xfrm>
            <a:off x="7633458" y="2339978"/>
            <a:ext cx="959824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11" name="椭圆 10"/>
          <p:cNvSpPr/>
          <p:nvPr/>
        </p:nvSpPr>
        <p:spPr>
          <a:xfrm>
            <a:off x="2523002" y="2887016"/>
            <a:ext cx="781307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12" name="椭圆 11"/>
          <p:cNvSpPr/>
          <p:nvPr/>
        </p:nvSpPr>
        <p:spPr>
          <a:xfrm>
            <a:off x="5260153" y="2887016"/>
            <a:ext cx="710279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732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选出与所听内容相符的图片。读两遍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2828423"/>
              </p:ext>
            </p:extLst>
          </p:nvPr>
        </p:nvGraphicFramePr>
        <p:xfrm>
          <a:off x="425775" y="726072"/>
          <a:ext cx="11340450" cy="5950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文档" r:id="rId3" imgW="4536180" imgH="2380322" progId="Word.Document.12">
                  <p:embed/>
                </p:oleObj>
              </mc:Choice>
              <mc:Fallback>
                <p:oleObj name="文档" r:id="rId3" imgW="4536180" imgH="23803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5775" y="726072"/>
                        <a:ext cx="11340450" cy="5950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676633" y="113885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76689" y="262142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76689" y="411233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66242" y="559691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86666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.It has a long tail.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.It’s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cute.It’s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black and white.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.It has a long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body.It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has no legs.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.It has red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eyes.It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has a short tail.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35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578"/>
            <a:ext cx="646843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给下列图片排序。读两遍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82.eps" descr="id:214748917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946304"/>
            <a:ext cx="11430000" cy="229519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407737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.It is a fat cat.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.I’m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orange.I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have a long tail and big ears.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.This is my nice bed.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have a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dog.It’s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thin.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1005195" y="269687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417359" y="269687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711277" y="269687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102659" y="269687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517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9794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判断下列句子与所听内容是否相符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.It has short legs.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have a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cat.It’s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cute.It’s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white.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.Look!It has a big mouth.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172621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.It has short legs.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have a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dog.It’s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cute.It’s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white.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.Look!It has a big mouth.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1457920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59760" y="2016983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9760" y="2586437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9738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061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给下列句子排序。读两遍。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Our mouth, face and body can all “talk”.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We draw pictures or make cards.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It is tall and thin.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We sing songs or dance.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A smile can say so much.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9760" y="252889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70151" y="364553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70151" y="419678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70151" y="198689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70151" y="310314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28208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.We draw pictures or make cards.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.We sing songs or dance.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.A smile can say so much.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.Our mouth, face and body can all “talk”.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.It is tall and thin.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76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判断下列图片与所听内容是否相符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83.eps" descr="id:214748918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17599"/>
            <a:ext cx="11430000" cy="247080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75913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Smile!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I sing songs.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I share my toys with my friend.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I often make a card for my dad.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102660" y="313339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292670" y="3133397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721669" y="313339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1088325" y="3133397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</TotalTime>
  <Words>443</Words>
  <Application>Microsoft Office PowerPoint</Application>
  <PresentationFormat>宽屏</PresentationFormat>
  <Paragraphs>99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NEU-BZ-S92</vt:lpstr>
      <vt:lpstr>等线</vt:lpstr>
      <vt:lpstr>方正兰亭中黑_GBK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office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87</cp:revision>
  <dcterms:created xsi:type="dcterms:W3CDTF">2023-06-16T14:45:50Z</dcterms:created>
  <dcterms:modified xsi:type="dcterms:W3CDTF">2026-02-07T01:25:20Z</dcterms:modified>
</cp:coreProperties>
</file>