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7" r:id="rId4"/>
    <p:sldId id="991" r:id="rId5"/>
    <p:sldId id="992" r:id="rId6"/>
    <p:sldId id="981" r:id="rId7"/>
    <p:sldId id="982" r:id="rId8"/>
    <p:sldId id="994" r:id="rId9"/>
    <p:sldId id="995" r:id="rId10"/>
    <p:sldId id="983" r:id="rId11"/>
    <p:sldId id="984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句子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9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四、连词成句。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English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Miss White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teacher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card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Let’s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make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use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some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bread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need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boxes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twelve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894" y="128948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②⑤③①④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894" y="23982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③④②①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7894" y="34965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②①④⑤③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894" y="46053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③①②④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7893" y="57244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①②④③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37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name is Li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Ming.I’m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China.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13.eps" descr="id:214749163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431591"/>
            <a:ext cx="5865397" cy="213801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906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orange.It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long tail and big ears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CE3QXR14.eps" descr="id:214749164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4587695"/>
            <a:ext cx="5865397" cy="162646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036599" y="3120632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36599" y="5767880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329391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draw pictures.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4983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.—Can I use your pencil?—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Sure.Here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CE3QXR16.eps" descr="id:214749165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3857293"/>
            <a:ext cx="5865397" cy="1819781"/>
          </a:xfrm>
          <a:prstGeom prst="rect">
            <a:avLst/>
          </a:prstGeom>
        </p:spPr>
      </p:pic>
      <p:pic>
        <p:nvPicPr>
          <p:cNvPr id="10" name="CE3QXR22.eps" descr="id:214749195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110393"/>
            <a:ext cx="5865397" cy="1755794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6538336" y="2409094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142760" y="522608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60"/>
            <a:ext cx="558358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these?—They’re birds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17.eps" descr="id:214749166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686018"/>
            <a:ext cx="5865397" cy="128530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2087871"/>
            <a:ext cx="373211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.I’d like some noodles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CE3QXR18.eps" descr="id:214749166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2714599"/>
            <a:ext cx="5865397" cy="1352078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4183230"/>
            <a:ext cx="406233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put my toys in the box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CE3QXR19.eps" descr="id:214749167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4784200"/>
            <a:ext cx="5865397" cy="1829445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6756544" y="1510724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046990" y="3621351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46990" y="6125805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65061"/>
            <a:ext cx="487505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.Five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eight makes thirteen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CE3QXR20.eps" descr="id:214749168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3162078"/>
            <a:ext cx="5865397" cy="1375418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381000" y="51955"/>
            <a:ext cx="480240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an old toy car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5ZKG30.eps" descr="id:214749199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692413"/>
            <a:ext cx="5865397" cy="169454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6729315" y="1898752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1000" y="4826878"/>
            <a:ext cx="54986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pay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five books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50933" y="4093489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pic>
        <p:nvPicPr>
          <p:cNvPr id="20" name="25ZKG31.eps" descr="id:214749200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5623272"/>
            <a:ext cx="5865398" cy="848846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6552669" y="6033207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574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Mike.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the UK.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often say “Love you!” to your mum?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love my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mum.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don’t.I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make a card for 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.—Can I use your eraser, Zhang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problem.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9153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5962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426687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rice?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please.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yummy.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it under the box?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How many boxes do we have?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twelve.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B.Twenty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8587" y="36354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202579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36859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3489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34321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三、判断下列句子与图片是否相符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.—Who’s that man?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That’s my teacher,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love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rabbit.It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long ears.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with my eyes.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CE3QXR29.eps" descr="id:214749170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0427" y="985473"/>
            <a:ext cx="1731466" cy="1757725"/>
          </a:xfrm>
          <a:prstGeom prst="rect">
            <a:avLst/>
          </a:prstGeom>
        </p:spPr>
      </p:pic>
      <p:pic>
        <p:nvPicPr>
          <p:cNvPr id="7" name="CE3QXR30.eps" descr="id:21474917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3918" y="2631973"/>
            <a:ext cx="1237617" cy="1416355"/>
          </a:xfrm>
          <a:prstGeom prst="rect">
            <a:avLst/>
          </a:prstGeom>
        </p:spPr>
      </p:pic>
      <p:pic>
        <p:nvPicPr>
          <p:cNvPr id="8" name="CE3QXR31.eps" descr="id:214749171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695" y="4249675"/>
            <a:ext cx="1337578" cy="1467233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759760" y="90907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9760" y="313065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0542" y="480021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9229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458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.—Would you like some meat?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No, thank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you.I’d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some fruit.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is the book?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under the bag.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books do we have?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 have sixteen books.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CE3QXR32.eps" descr="id:214749172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4678" y="418900"/>
            <a:ext cx="1333301" cy="1172491"/>
          </a:xfrm>
          <a:prstGeom prst="rect">
            <a:avLst/>
          </a:prstGeom>
        </p:spPr>
      </p:pic>
      <p:pic>
        <p:nvPicPr>
          <p:cNvPr id="7" name="CE3QXR33.eps" descr="id:21474917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724" y="1958972"/>
            <a:ext cx="2701207" cy="1496147"/>
          </a:xfrm>
          <a:prstGeom prst="rect">
            <a:avLst/>
          </a:prstGeom>
        </p:spPr>
      </p:pic>
      <p:pic>
        <p:nvPicPr>
          <p:cNvPr id="8" name="CE3QXR34.eps" descr="id:214749173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4678" y="3803923"/>
            <a:ext cx="1559250" cy="2017254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780542" y="24003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59760" y="188731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9760" y="355980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185</Words>
  <Application>Microsoft Office PowerPoint</Application>
  <PresentationFormat>宽屏</PresentationFormat>
  <Paragraphs>87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90</cp:revision>
  <dcterms:created xsi:type="dcterms:W3CDTF">2023-06-16T14:45:50Z</dcterms:created>
  <dcterms:modified xsi:type="dcterms:W3CDTF">2026-02-07T04:32:44Z</dcterms:modified>
</cp:coreProperties>
</file>