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Play a guessing game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一、选择与短语相符的图片。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.in the bag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.on the shelf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.in the box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TE3QXR16.eps" descr="id:214749050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612116"/>
            <a:ext cx="11430000" cy="1702977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749369" y="178738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157587" y="178738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834882" y="178738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128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</a:rPr>
              <a:t>) </a:t>
            </a:r>
            <a:r>
              <a:rPr lang="en-US" altLang="zh-CN" b="1" dirty="0">
                <a:solidFill>
                  <a:srgbClr val="000000"/>
                </a:solidFill>
              </a:rPr>
              <a:t>1</a:t>
            </a:r>
            <a:r>
              <a:rPr lang="en-US" altLang="zh-CN" dirty="0">
                <a:solidFill>
                  <a:srgbClr val="000000"/>
                </a:solidFill>
              </a:rPr>
              <a:t>.—Is the car on the shelf?—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 </a:t>
            </a:r>
            <a:r>
              <a:rPr lang="en-US" altLang="zh-CN" dirty="0">
                <a:solidFill>
                  <a:srgbClr val="000000"/>
                </a:solidFill>
              </a:rPr>
              <a:t/>
            </a:r>
            <a:br>
              <a:rPr lang="en-US" altLang="zh-CN" dirty="0">
                <a:solidFill>
                  <a:srgbClr val="000000"/>
                </a:solidFill>
              </a:rPr>
            </a:br>
            <a:endParaRPr lang="zh-CN" altLang="en-US" dirty="0"/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is.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isn’t.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.—Where is my cap?—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on the box.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in the box.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.—Is the ball on the bed?—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is.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isn’t.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TE3QXR18.eps" descr="id:214749052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7591" y="3284657"/>
            <a:ext cx="2250113" cy="1336875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728587" y="141923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9369" y="308911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9369" y="4753598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pic>
        <p:nvPicPr>
          <p:cNvPr id="19" name="25ZKG16.eps" descr="id:214749080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8566" y="1427378"/>
            <a:ext cx="2188161" cy="1392466"/>
          </a:xfrm>
          <a:prstGeom prst="rect">
            <a:avLst/>
          </a:prstGeom>
        </p:spPr>
      </p:pic>
      <p:pic>
        <p:nvPicPr>
          <p:cNvPr id="23" name="25ZKG17.eps" descr="id:2147490820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3862" y="4979149"/>
            <a:ext cx="1609088" cy="136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4220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三、情景交际。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你想知道你的英语书在哪里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可以这样问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English book?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B.Where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doll?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你想知道玩具是不是在盒子里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可以这样说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A.Is it on the shelf?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B.Is it in the box?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你想告诉对方书在包里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可以这样说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book is in the bag.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book is in the box.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141923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308911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475359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</TotalTime>
  <Words>54</Words>
  <Application>Microsoft Office PowerPoint</Application>
  <PresentationFormat>宽屏</PresentationFormat>
  <Paragraphs>39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81</cp:revision>
  <dcterms:created xsi:type="dcterms:W3CDTF">2023-06-16T14:45:50Z</dcterms:created>
  <dcterms:modified xsi:type="dcterms:W3CDTF">2026-02-07T03:03:31Z</dcterms:modified>
</cp:coreProperties>
</file>