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Make a mind map about pets and friends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545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一、根据图片提示圈出正确的单词补全句子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875914"/>
              </p:ext>
            </p:extLst>
          </p:nvPr>
        </p:nvGraphicFramePr>
        <p:xfrm>
          <a:off x="470267" y="2069764"/>
          <a:ext cx="11302983" cy="297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4521193" imgH="1190616" progId="Word.Document.12">
                  <p:embed/>
                </p:oleObj>
              </mc:Choice>
              <mc:Fallback>
                <p:oleObj name="文档" r:id="rId4" imgW="4521193" imgH="1190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2069764"/>
                        <a:ext cx="11302983" cy="297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椭圆 17"/>
          <p:cNvSpPr/>
          <p:nvPr/>
        </p:nvSpPr>
        <p:spPr>
          <a:xfrm>
            <a:off x="2990594" y="2536396"/>
            <a:ext cx="576262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9" name="椭圆 18"/>
          <p:cNvSpPr/>
          <p:nvPr/>
        </p:nvSpPr>
        <p:spPr>
          <a:xfrm>
            <a:off x="2878132" y="4011905"/>
            <a:ext cx="697277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0" name="椭圆 19"/>
          <p:cNvSpPr/>
          <p:nvPr/>
        </p:nvSpPr>
        <p:spPr>
          <a:xfrm>
            <a:off x="6843768" y="4011905"/>
            <a:ext cx="76700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226239"/>
              </p:ext>
            </p:extLst>
          </p:nvPr>
        </p:nvGraphicFramePr>
        <p:xfrm>
          <a:off x="473075" y="1144011"/>
          <a:ext cx="11293475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4536180" imgH="1266934" progId="Word.Document.12">
                  <p:embed/>
                </p:oleObj>
              </mc:Choice>
              <mc:Fallback>
                <p:oleObj name="文档" r:id="rId3" imgW="4536180" imgH="12669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075" y="1144011"/>
                        <a:ext cx="11293475" cy="316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椭圆 2"/>
          <p:cNvSpPr/>
          <p:nvPr/>
        </p:nvSpPr>
        <p:spPr>
          <a:xfrm>
            <a:off x="1870215" y="1598902"/>
            <a:ext cx="748294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4" name="椭圆 3"/>
          <p:cNvSpPr/>
          <p:nvPr/>
        </p:nvSpPr>
        <p:spPr>
          <a:xfrm>
            <a:off x="5315268" y="1598902"/>
            <a:ext cx="823123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1820850" y="3090214"/>
            <a:ext cx="618425" cy="523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3756096" y="3074411"/>
            <a:ext cx="74829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71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white.It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long ears.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70.eps" descr="id:214748908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641746"/>
            <a:ext cx="7806844" cy="148046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35275"/>
            <a:ext cx="59206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big.It’s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orange and brown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ZE3QX68.eps" descr="id:21474890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4187944"/>
            <a:ext cx="7806844" cy="127706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38978" y="9242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3664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038"/>
            <a:ext cx="560704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orange.It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long tail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69.eps" descr="id:21474891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703296"/>
            <a:ext cx="7806844" cy="133396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160127"/>
            <a:ext cx="5518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black and white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8953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long body and short legs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ZE3QX71.eps" descr="id:214748911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4817351"/>
            <a:ext cx="7806844" cy="1860838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38978" y="715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8978" y="217621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8978" y="42999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pic>
        <p:nvPicPr>
          <p:cNvPr id="11" name="25ZKG09.eps" descr="id:2147489297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780" y="2835616"/>
            <a:ext cx="7930440" cy="140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3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当你看到鲸鱼时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long tail.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so big.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big 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当你看到鳄鱼时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so tall.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has a big mouth.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C.Wow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当你看到兔子时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very tall.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so big.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C.It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has long ears.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4154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6453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7659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52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四、根据表格内容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68077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and Jack are friends.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.Jack often makes cards with Mike.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makes a birthday card for his mother.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087925"/>
              </p:ext>
            </p:extLst>
          </p:nvPr>
        </p:nvGraphicFramePr>
        <p:xfrm>
          <a:off x="381000" y="1505822"/>
          <a:ext cx="11430000" cy="3040420"/>
        </p:xfrm>
        <a:graphic>
          <a:graphicData uri="http://schemas.openxmlformats.org/drawingml/2006/table">
            <a:tbl>
              <a:tblPr firstRow="1" firstCol="1" bandRow="1"/>
              <a:tblGrid>
                <a:gridCol w="2529625"/>
                <a:gridCol w="8900375"/>
              </a:tblGrid>
              <a:tr h="14691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Mike.Jack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is my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friend.We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talk.We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share.We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often draw pictures together.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2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Wu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Binbin.I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love my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mum.On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her birthday, I often make a birthday card for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her.We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sing and dance together.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ZE3QX72-1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814" y="1609740"/>
            <a:ext cx="1085997" cy="1269888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49369" y="470710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0151" y="526698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581528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pic>
        <p:nvPicPr>
          <p:cNvPr id="21" name="25ZKG10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762" y="3114851"/>
            <a:ext cx="1110790" cy="128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121</Words>
  <Application>Microsoft Office PowerPoint</Application>
  <PresentationFormat>宽屏</PresentationFormat>
  <Paragraphs>46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2026-02-07T01:19:58Z</dcterms:modified>
</cp:coreProperties>
</file>