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Choose and say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267"/>
            <a:ext cx="576222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.—After you!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—Thank you.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.—Let me help.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—Thank you!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6979" y="1348576"/>
            <a:ext cx="3941542" cy="373857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19210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30346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.—Thank 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B.You’re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welcome.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.—Who’s that girl?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our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Amy.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our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John.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4222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8978" y="36462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1052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当别人帮助了你时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你会礼貌地说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当你想让别人先走时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A.Let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me help.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B.After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当别人对你表达感谢时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你会礼貌地回答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too!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B.You’re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welcome.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7860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89969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0140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53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2026-02-07T00:31:45Z</dcterms:modified>
</cp:coreProperties>
</file>