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5"/>
  </p:notesMasterIdLst>
  <p:sldIdLst>
    <p:sldId id="990" r:id="rId3"/>
    <p:sldId id="977" r:id="rId4"/>
    <p:sldId id="994" r:id="rId5"/>
    <p:sldId id="1000" r:id="rId6"/>
    <p:sldId id="995" r:id="rId7"/>
    <p:sldId id="1001" r:id="rId8"/>
    <p:sldId id="996" r:id="rId9"/>
    <p:sldId id="997" r:id="rId10"/>
    <p:sldId id="998" r:id="rId11"/>
    <p:sldId id="999" r:id="rId12"/>
    <p:sldId id="1002" r:id="rId13"/>
    <p:sldId id="993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21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31.eps" descr="id:214748977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67319"/>
            <a:ext cx="11430000" cy="403493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92269" y="173542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44723" y="173542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99849" y="173542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23640" y="393829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82678" y="393829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1978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Hear the sound.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Taste an apple.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I see with my eyes.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I smell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I touch the grass.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31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99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.eraser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pen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.ruler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paper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.bag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book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.bike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kite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.big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size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.find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fine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0721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.pen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.paper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.bag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.kite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.big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.find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54176" y="1859035"/>
            <a:ext cx="646224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6762493" y="1859035"/>
            <a:ext cx="978733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692405" y="2336151"/>
            <a:ext cx="587476" cy="4762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6785073" y="2357799"/>
            <a:ext cx="675599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0" name="椭圆 9"/>
          <p:cNvSpPr/>
          <p:nvPr/>
        </p:nvSpPr>
        <p:spPr>
          <a:xfrm>
            <a:off x="671623" y="2914041"/>
            <a:ext cx="587476" cy="4762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1" name="椭圆 10"/>
          <p:cNvSpPr/>
          <p:nvPr/>
        </p:nvSpPr>
        <p:spPr>
          <a:xfrm>
            <a:off x="4881739" y="2903650"/>
            <a:ext cx="646224" cy="4762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14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选出与所听内容相符的图片。读两遍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58" y="690242"/>
            <a:ext cx="9949173" cy="595525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90933" y="13622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11715" y="305256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0877" y="45756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11715" y="61071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.Write with your pencil.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nice bag.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.Let’s make a kite.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4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判断下列句子与所听内容是否相符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this?—It’s an eraser.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.—Can I use your pen?—Sure.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.Put the pen in your pencil box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20569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.—What’s this?—It’s a ruler.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.—Can I use your pen?—Sure.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.Put the pencil in your pencil box.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9760" y="147644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9760" y="202199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9760" y="259872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04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25ZKG14.eps" descr="id:214748995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73604"/>
            <a:ext cx="11430000" cy="2466918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381000" y="332365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.Write with your pencil.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ruler.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.Write on your paper.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.Read your book.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65805" y="268404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303060" y="268404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880505" y="268404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74060" y="268404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0456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see and hear in class.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smell with my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taste with my tongue.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touch the grass.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52055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smell with my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taste with my tongue.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touch the grass.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see and hear in class.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0151" y="18185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151" y="23712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0151" y="292398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0151" y="12554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55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are these?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—They’re (pencil/pencils).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(taste/touch) an apple.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can use (paper/pens) to learn.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this?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a (ruler/bag).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4534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.—What are these?—They’re pencils.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taste an apple.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can use pens to learn.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.—What’s this?—It’s a bag.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84111" y="1285009"/>
            <a:ext cx="1093033" cy="523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9" name="椭圆 8"/>
          <p:cNvSpPr/>
          <p:nvPr/>
        </p:nvSpPr>
        <p:spPr>
          <a:xfrm>
            <a:off x="1036456" y="1833706"/>
            <a:ext cx="678687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0" name="椭圆 9"/>
          <p:cNvSpPr/>
          <p:nvPr/>
        </p:nvSpPr>
        <p:spPr>
          <a:xfrm>
            <a:off x="3039785" y="2432035"/>
            <a:ext cx="746556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1" name="椭圆 10"/>
          <p:cNvSpPr/>
          <p:nvPr/>
        </p:nvSpPr>
        <p:spPr>
          <a:xfrm>
            <a:off x="2460332" y="3450819"/>
            <a:ext cx="616988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33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.A.See some fruit.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B.I see spring.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.A.Touch and feel.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B.Touch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grass.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hear songs.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hear birds.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a ruler.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B.They’re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can hear with my ears.	B.I can touch with my hands.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8396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see spring.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.Touch 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and feel.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hear songs.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.They’re 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can touch with my hands.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63798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120292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176480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231789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287480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3965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422</Words>
  <Application>Microsoft Office PowerPoint</Application>
  <PresentationFormat>宽屏</PresentationFormat>
  <Paragraphs>98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86</cp:revision>
  <dcterms:created xsi:type="dcterms:W3CDTF">2023-06-16T14:45:50Z</dcterms:created>
  <dcterms:modified xsi:type="dcterms:W3CDTF">2026-02-07T01:58:46Z</dcterms:modified>
</cp:coreProperties>
</file>