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394"/>
            <a:ext cx="63786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一、从方框中选出与图片相符的单词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86765" y="1756229"/>
            <a:ext cx="541847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B.woman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C.boy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D.girl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16.eps" descr="id:214748845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26064"/>
            <a:ext cx="11430000" cy="247650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163452" y="447344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384634" y="447344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626654" y="448959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951802" y="448959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52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neighbour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Lin.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B.woman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Sarah is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A.girl;boy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B.boy;girl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.—Who’s that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?—That’s my teacher, Miss White.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A.woman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B.man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78608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89969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01405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820"/>
            <a:ext cx="6246253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Hello,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John.Who’s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that boy?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Hello, Mike.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No, he isn’t.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He’s my uncle.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Who’s that woman?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love her.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39376" y="2251203"/>
            <a:ext cx="4216758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A.She’s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mother.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he?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C.He’s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brother, Tom.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D.Is that man your father?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560820" y="196953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35929" y="25120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98331" y="36171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898331" y="52804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75</Words>
  <Application>Microsoft Office PowerPoint</Application>
  <PresentationFormat>宽屏</PresentationFormat>
  <Paragraphs>36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2026-02-07T00:33:07Z</dcterms:modified>
</cp:coreProperties>
</file>