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Read and write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10526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一、将感官与相应的功能匹配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107.eps" descr="id:214748955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43345"/>
            <a:ext cx="11430000" cy="2611312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1911582" y="2838781"/>
            <a:ext cx="8894963" cy="16085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442018" y="3420671"/>
            <a:ext cx="364027" cy="10266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359458" y="3359392"/>
            <a:ext cx="8456758" cy="10983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35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二、根据图片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选择正确的单词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并规范书写在四线三格内。</a:t>
            </a:r>
            <a:r>
              <a:rPr lang="en-US" altLang="zh-CN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95104" y="1507398"/>
            <a:ext cx="4201791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books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ruler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touch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pen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16" y="2275795"/>
            <a:ext cx="10347101" cy="433381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15645" y="2533545"/>
            <a:ext cx="958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ruler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2045618" y="4129135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pen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5453901" y="4129135"/>
            <a:ext cx="11657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books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1990731" y="5889809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touch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395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smell with my nose.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taste with my tongue.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can use computers to learn.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3" name="ZE3QX111.eps" descr="id:214748963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821681"/>
            <a:ext cx="10390909" cy="1754994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749369" y="378312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434806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490994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</TotalTime>
  <Words>71</Words>
  <Application>Microsoft Office PowerPoint</Application>
  <PresentationFormat>宽屏</PresentationFormat>
  <Paragraphs>29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2026-02-07T01:54:43Z</dcterms:modified>
</cp:coreProperties>
</file>