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545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总结每组单词中画线部分的发音规律并归类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47964"/>
            <a:ext cx="11430000" cy="1940307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258524" y="232131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287182" y="341617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393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二、根据图片选择合适的单词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274" y="1464487"/>
            <a:ext cx="8182108" cy="525828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9660733" y="2415104"/>
            <a:ext cx="981358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home</a:t>
            </a: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fox</a:t>
            </a: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Jones</a:t>
            </a: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dog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8881" y="187891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dog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3346295" y="3288794"/>
            <a:ext cx="121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home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1573648" y="4663681"/>
            <a:ext cx="121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Jones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116596" y="5991734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fox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4726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三、判断所给单词画线部分的发音与句中单词画线部分的发音是否相同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.d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It’s my pencil 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x.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.h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pe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me is best.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Jack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finds a 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.J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nes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It’s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 my pen.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247486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70151" y="303674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70151" y="358982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70151" y="414673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104</Words>
  <Application>Microsoft Office PowerPoint</Application>
  <PresentationFormat>宽屏</PresentationFormat>
  <Paragraphs>32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2026-02-07T02:13:04Z</dcterms:modified>
</cp:coreProperties>
</file>