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9"/>
  </p:notesMasterIdLst>
  <p:sldIdLst>
    <p:sldId id="990" r:id="rId3"/>
    <p:sldId id="976" r:id="rId4"/>
    <p:sldId id="977" r:id="rId5"/>
    <p:sldId id="978" r:id="rId6"/>
    <p:sldId id="979" r:id="rId7"/>
    <p:sldId id="993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Let’s talk &amp; Play a guessing game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54317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一、读句子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选择相应的图片。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.—What’s this?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—It’s a ruler.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　　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.—What are these?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—They are books.	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26394" y="1881552"/>
            <a:ext cx="2138078" cy="2305592"/>
          </a:xfrm>
          <a:prstGeom prst="rect">
            <a:avLst/>
          </a:prstGeom>
        </p:spPr>
      </p:pic>
      <p:sp>
        <p:nvSpPr>
          <p:cNvPr id="18" name="矩形 17"/>
          <p:cNvSpPr>
            <a:spLocks noChangeAspect="1"/>
          </p:cNvSpPr>
          <p:nvPr/>
        </p:nvSpPr>
        <p:spPr>
          <a:xfrm>
            <a:off x="749369" y="1918272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49369" y="3045092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10526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二、单项选择。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.—What’s this?—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A.It’s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a pencil.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B.They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are pencils.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.—What are these?—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A.They’re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grapes.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B.It’s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a duck.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.—What are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?—They’re pens.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A.this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B.these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49369" y="1787381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49369" y="2914201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49369" y="402419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6" name="矩形 15"/>
          <p:cNvSpPr>
            <a:spLocks noChangeAspect="1"/>
          </p:cNvSpPr>
          <p:nvPr/>
        </p:nvSpPr>
        <p:spPr>
          <a:xfrm>
            <a:off x="381000" y="1202623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三、天天与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Bob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在做游戏。选择恰当的选项补全他们的对话。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Tiantian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 Close(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闭上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your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eyes.What’s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this?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Bob: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Tiantian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 What are these?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Bob: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Tiantian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Bob: It’s a piece of paper.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602682" y="2574641"/>
            <a:ext cx="3242017" cy="177279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A.What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about this?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B.It’s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a bag.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C.They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are pencils.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1684551" y="2317918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1684551" y="3423956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2266442" y="3978524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260</TotalTime>
  <Words>93</Words>
  <Application>Microsoft Office PowerPoint</Application>
  <PresentationFormat>宽屏</PresentationFormat>
  <Paragraphs>39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77</cp:revision>
  <dcterms:created xsi:type="dcterms:W3CDTF">2023-06-16T14:45:50Z</dcterms:created>
  <dcterms:modified xsi:type="dcterms:W3CDTF">2026-02-07T01:52:54Z</dcterms:modified>
</cp:coreProperties>
</file>