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9"/>
  </p:notesMasterIdLst>
  <p:sldIdLst>
    <p:sldId id="990" r:id="rId3"/>
    <p:sldId id="976" r:id="rId4"/>
    <p:sldId id="977" r:id="rId5"/>
    <p:sldId id="978" r:id="rId6"/>
    <p:sldId id="979" r:id="rId7"/>
    <p:sldId id="993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talk &amp; Count and say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0911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一、读句子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选择正确的图片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can see five apples.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.We have twelve books.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.We need ten pencils.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TE3QXR54.eps" descr="id:2147490895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6" y="1817592"/>
            <a:ext cx="10390909" cy="1734065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749369" y="375506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49369" y="432893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749369" y="488584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6433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二、判断对话内容与图片是否相符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相符的写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不符的写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.—How many pencils do we have?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Fifteen.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.—How many books do we have?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We have eleven books.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6" name="TE3QXR55.eps" descr="id:2147490909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6523" y="1731650"/>
            <a:ext cx="1284441" cy="1437313"/>
          </a:xfrm>
          <a:prstGeom prst="rect">
            <a:avLst/>
          </a:prstGeom>
        </p:spPr>
      </p:pic>
      <p:pic>
        <p:nvPicPr>
          <p:cNvPr id="17" name="TE3QXR57.eps" descr="id:2147490916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6523" y="4004333"/>
            <a:ext cx="1183577" cy="1460953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770151" y="1541049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70151" y="3778783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54220"/>
            <a:ext cx="11430000" cy="56335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三、情景交际。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你想知道对方有几本书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可以这样问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A.How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many books do you have?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B.Do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you see books?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你想知道需要多少块橡皮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可以这样问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A.How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many rulers do we have?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B.How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many erasers do we need?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你想告诉爸爸你有六辆玩具汽车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可以这样说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A.I see six toy cars, Dad.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B.I have six toy cars, Dad.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49369" y="142585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49369" y="310403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49369" y="476976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235</TotalTime>
  <Words>72</Words>
  <Application>Microsoft Office PowerPoint</Application>
  <PresentationFormat>宽屏</PresentationFormat>
  <Paragraphs>43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77</cp:revision>
  <dcterms:created xsi:type="dcterms:W3CDTF">2023-06-16T14:45:50Z</dcterms:created>
  <dcterms:modified xsi:type="dcterms:W3CDTF">2026-02-07T03:23:12Z</dcterms:modified>
</cp:coreProperties>
</file>