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  <p:sldMasterId id="2147483724" r:id="rId2"/>
  </p:sldMasterIdLst>
  <p:notesMasterIdLst>
    <p:notesMasterId r:id="rId12"/>
  </p:notesMasterIdLst>
  <p:sldIdLst>
    <p:sldId id="990" r:id="rId3"/>
    <p:sldId id="977" r:id="rId4"/>
    <p:sldId id="994" r:id="rId5"/>
    <p:sldId id="995" r:id="rId6"/>
    <p:sldId id="996" r:id="rId7"/>
    <p:sldId id="997" r:id="rId8"/>
    <p:sldId id="989" r:id="rId9"/>
    <p:sldId id="998" r:id="rId10"/>
    <p:sldId id="993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1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11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39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ffice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635073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75071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104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50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单元总结</a:t>
            </a:r>
          </a:p>
        </p:txBody>
      </p:sp>
    </p:spTree>
    <p:extLst>
      <p:ext uri="{BB962C8B-B14F-4D97-AF65-F5344CB8AC3E}">
        <p14:creationId xmlns:p14="http://schemas.microsoft.com/office/powerpoint/2010/main" val="320338565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62154"/>
            <a:ext cx="11430000" cy="12126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一、我学会了这些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单词</a:t>
            </a:r>
            <a:r>
              <a:rPr lang="zh-CN" altLang="en-US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看图片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选单词。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ZE3QX73.eps" descr="id:2147489201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47435" y="2620124"/>
            <a:ext cx="7097131" cy="2543521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1871216"/>
            <a:ext cx="11430000" cy="59221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A.body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B.leg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C.tail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D.face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513350" y="2996725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523769" y="4295589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8459451" y="3079852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8733582" y="3974439"/>
            <a:ext cx="423514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64679"/>
            <a:ext cx="5929828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根据首字母或中文提示补全单词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ZE3QX74.eps" descr="id:2147489208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454306"/>
            <a:ext cx="11430000" cy="341410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0625" y="3583027"/>
            <a:ext cx="7425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thin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645285" y="3583027"/>
            <a:ext cx="5629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fat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238845" y="3583027"/>
            <a:ext cx="86273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slow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218840" y="3583027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short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8365523" y="3583027"/>
            <a:ext cx="7232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 smtClean="0">
                <a:solidFill>
                  <a:srgbClr val="FF0000"/>
                </a:solidFill>
              </a:rPr>
              <a:t>ong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94610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>
            <a:spLocks noChangeAspect="1"/>
          </p:cNvSpPr>
          <p:nvPr/>
        </p:nvSpPr>
        <p:spPr>
          <a:xfrm>
            <a:off x="381000" y="559666"/>
            <a:ext cx="11430000" cy="65248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根据图片提示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圈出对应的单词。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共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8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个单词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25ZKG63.eps" descr="id:2147489403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567729"/>
            <a:ext cx="11430000" cy="3402585"/>
          </a:xfrm>
          <a:prstGeom prst="rect">
            <a:avLst/>
          </a:prstGeom>
        </p:spPr>
      </p:pic>
      <p:pic>
        <p:nvPicPr>
          <p:cNvPr id="23" name="25ZKG64.eps" descr="id:2147485284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12399" y="1756207"/>
            <a:ext cx="5203993" cy="2898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8740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3155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二、我学会了这些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句型</a:t>
            </a:r>
            <a:r>
              <a:rPr lang="zh-CN" altLang="en-US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选择正确的答案。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)It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thin.It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 long tail.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A.has;is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B.is;has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看图片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选择对应的句子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</p:txBody>
      </p:sp>
      <p:pic>
        <p:nvPicPr>
          <p:cNvPr id="3" name="ZE3QX76.eps" descr="id:2147489215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3726" y="3301259"/>
            <a:ext cx="7097131" cy="2090967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7567411" y="3460345"/>
            <a:ext cx="4345547" cy="177279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A.I often make her gifts.</a:t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B.I make a card for my mum.</a:t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C.Mum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 I love you.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49369" y="1466468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341651" y="4873103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862682" y="4873103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6404551" y="4873103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855712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60932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读句子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选择相应的图片。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(1)We talk.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(2)We draw pictures.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(3)We sing songs or dance.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(4)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Smile!A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smile can say so much.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49369" y="1127364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49369" y="1689244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49369" y="2242328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749369" y="2799241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  <p:pic>
        <p:nvPicPr>
          <p:cNvPr id="8" name="25ZKG13.eps" descr="id:2147489417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3588773"/>
            <a:ext cx="11430000" cy="165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3609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54317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三、我会总结含有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-e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的单词的发音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规律</a:t>
            </a:r>
            <a:r>
              <a:rPr lang="zh-CN" altLang="en-US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选出与所给单词画线部分发音相同的一项。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.b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.sh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e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.b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e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A.m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e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B.p</a:t>
            </a:r>
            <a:r>
              <a:rPr lang="en-US" altLang="zh-CN" u="sng" dirty="0" err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e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n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       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A.w</a:t>
            </a:r>
            <a:r>
              <a:rPr lang="en-US" altLang="zh-CN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e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B.l</a:t>
            </a:r>
            <a:r>
              <a:rPr lang="en-US" altLang="zh-CN" u="sng" dirty="0" err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e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g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        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A.b</a:t>
            </a:r>
            <a:r>
              <a:rPr lang="en-US" altLang="zh-CN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e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d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B.h</a:t>
            </a:r>
            <a:r>
              <a:rPr lang="en-US" altLang="zh-CN" u="sng" dirty="0" err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e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49369" y="2490653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594005" y="2490653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8443860" y="2490653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648534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6254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四、我学会了这些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语法</a:t>
            </a:r>
            <a:r>
              <a:rPr lang="zh-CN" altLang="en-US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实义动词的一般现在时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It has a long body and short legs.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—Do you often say that to your mum?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—Yes, I do./No, I don’t.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上面几个句子是含有实义动词一般现在时的句子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其中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It has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意为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它有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通常用于描述某个物体或人的特征或属性。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“Do you...?”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为一般疑问句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主要用来询问对方的某个动作或行为是否发生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其肯定回答为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“Yes, I do.”,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否定回答为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“No, I don’t.”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6988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9515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288</TotalTime>
  <Words>258</Words>
  <Application>Microsoft Office PowerPoint</Application>
  <PresentationFormat>宽屏</PresentationFormat>
  <Paragraphs>50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21" baseType="lpstr">
      <vt:lpstr>NEU-BZ-S92</vt:lpstr>
      <vt:lpstr>等线</vt:lpstr>
      <vt:lpstr>方正书宋_GBK</vt:lpstr>
      <vt:lpstr>黑体</vt:lpstr>
      <vt:lpstr>华文琥珀</vt:lpstr>
      <vt:lpstr>隶书</vt:lpstr>
      <vt:lpstr>宋体</vt:lpstr>
      <vt:lpstr>Arial</vt:lpstr>
      <vt:lpstr>Calibri</vt:lpstr>
      <vt:lpstr>Times New Roman</vt:lpstr>
      <vt:lpstr>office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86</cp:revision>
  <dcterms:created xsi:type="dcterms:W3CDTF">2023-06-16T14:45:50Z</dcterms:created>
  <dcterms:modified xsi:type="dcterms:W3CDTF">2026-02-07T01:28:19Z</dcterms:modified>
</cp:coreProperties>
</file>