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Read and write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0"/>
            <a:ext cx="35958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72316"/>
            <a:ext cx="11430000" cy="4456769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65137" y="225210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65137" y="386516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65137" y="542186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并规范书写在四线三格内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96766" y="1514260"/>
            <a:ext cx="3998467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bread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Vegetables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milk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785" y="2328606"/>
            <a:ext cx="7930966" cy="43040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16868" y="2657625"/>
            <a:ext cx="121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FF0000"/>
                </a:solidFill>
              </a:rPr>
              <a:t>bread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3344531" y="4387709"/>
            <a:ext cx="10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milk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11118" y="5869026"/>
            <a:ext cx="2185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Vegetables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7" name="矩形 16"/>
          <p:cNvSpPr>
            <a:spLocks noChangeAspect="1"/>
          </p:cNvSpPr>
          <p:nvPr/>
        </p:nvSpPr>
        <p:spPr>
          <a:xfrm>
            <a:off x="381000" y="120736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.Noodles and soup are healthy food.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.Fruit and vegetables are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colourful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healthy.Eat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some every day!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.Candy and cake are yummy, but don’t eat too much!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25ZKG73.eps" descr="id:214749039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688704"/>
            <a:ext cx="11430000" cy="1541356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749369" y="177217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9369" y="232525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49369" y="288216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71</Words>
  <Application>Microsoft Office PowerPoint</Application>
  <PresentationFormat>宽屏</PresentationFormat>
  <Paragraphs>27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2026-02-07T02:20:55Z</dcterms:modified>
</cp:coreProperties>
</file>