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3"/>
  </p:notesMasterIdLst>
  <p:sldIdLst>
    <p:sldId id="990" r:id="rId3"/>
    <p:sldId id="977" r:id="rId4"/>
    <p:sldId id="994" r:id="rId5"/>
    <p:sldId id="995" r:id="rId6"/>
    <p:sldId id="996" r:id="rId7"/>
    <p:sldId id="997" r:id="rId8"/>
    <p:sldId id="989" r:id="rId9"/>
    <p:sldId id="998" r:id="rId10"/>
    <p:sldId id="999" r:id="rId11"/>
    <p:sldId id="993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单词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将图片与对应的单词连线。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TE3QXR77.eps" descr="id:214749130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217252"/>
            <a:ext cx="11430000" cy="229112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651809" y="3172266"/>
            <a:ext cx="1683673" cy="98409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499263" y="3213830"/>
            <a:ext cx="5413664" cy="10200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161309" y="3215349"/>
            <a:ext cx="4114280" cy="109687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192982" y="3215349"/>
            <a:ext cx="2527589" cy="9410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549119" y="3215349"/>
            <a:ext cx="2527589" cy="9410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619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算一算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Five and eight makes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Fourteen and three makes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Four and seven makes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Two tens makes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Four fours makes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812110" y="1380075"/>
            <a:ext cx="2413715" cy="28931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A.eleven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B.sixteen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C.seventeen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D.twenty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E.thirteen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25589" y="153655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555716" y="2099497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056267" y="264918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173040" y="320419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384825" y="375280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946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选择合适的单词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(1)I put twenty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in my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(2)I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sixteen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for five books.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(3)I put four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in my piggy bank.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25ZKG87.eps" descr="id:214749161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2928" y="1044149"/>
            <a:ext cx="4006145" cy="2587969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4708306" y="3663291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352042" y="422517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419834" y="4778255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5874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064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句型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选择合适的选项补全对话。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TE3QXR78.eps" descr="id:214749131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653615"/>
            <a:ext cx="8587528" cy="243617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263059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 need five books.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 have five books.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34633" y="252768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5571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E3QXR79.eps" descr="id:214749132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849492"/>
            <a:ext cx="9446281" cy="249178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597109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sixteen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 have twelve boxes.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669715" y="167051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5360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(1)A clock has twelve numbers.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(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2)A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year has twelve months!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(3)We have sixteen books.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(4)I pay twenty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for five books.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TE3QXR80.eps" descr="id:214749132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387499"/>
            <a:ext cx="11430000" cy="185670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49369" y="92125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148313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203622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259313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6197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三、我会总结含有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b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g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b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的单词的发音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规律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判断下列每组单词画线部分的发音是否相同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ute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B.ri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c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eg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l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.A.oran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	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g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irl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ellow	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y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70151" y="2102391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2664271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70151" y="321735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377426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3579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6197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How many books do we have?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How much is this bag?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在第一个句子中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,how many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用于询问数量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在第二个句子中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 how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much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用于询问价格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多少钱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how many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how much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引导的疑问句用量词回答。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35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</TotalTime>
  <Words>229</Words>
  <Application>Microsoft Office PowerPoint</Application>
  <PresentationFormat>宽屏</PresentationFormat>
  <Paragraphs>55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82</cp:revision>
  <dcterms:created xsi:type="dcterms:W3CDTF">2023-06-16T14:45:50Z</dcterms:created>
  <dcterms:modified xsi:type="dcterms:W3CDTF">2026-02-07T03:35:16Z</dcterms:modified>
</cp:coreProperties>
</file>