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Read and write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091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is the panda?—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on the book.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under the book.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toys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A.on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shelf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B.in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box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9" name="TE3QXR24.eps" descr="id:214749060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057" y="1576341"/>
            <a:ext cx="1594458" cy="1466547"/>
          </a:xfrm>
          <a:prstGeom prst="rect">
            <a:avLst/>
          </a:prstGeom>
        </p:spPr>
      </p:pic>
      <p:pic>
        <p:nvPicPr>
          <p:cNvPr id="20" name="TE3QXR27.eps" descr="id:214749061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740" y="3490997"/>
            <a:ext cx="2055091" cy="1299942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38978" y="156589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49369" y="325088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640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并规范书写在四线三格内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18672" y="1537704"/>
            <a:ext cx="2954655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ball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under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dolls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600" y="2288955"/>
            <a:ext cx="9300707" cy="40666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2545" y="2949180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under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4076641" y="461172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ball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672821" y="5588472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dolls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9" name="矩形 18"/>
          <p:cNvSpPr>
            <a:spLocks noChangeAspect="1"/>
          </p:cNvSpPr>
          <p:nvPr/>
        </p:nvSpPr>
        <p:spPr>
          <a:xfrm>
            <a:off x="381000" y="84833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Bob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将购买的物品带回家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他会如何放置呢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圈出正确图片的序号。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Today I get many old things 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school.I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get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map.I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put it on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wall.I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get a nice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ball.I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put it under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bed.And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get a cool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cap.I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it very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much.I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put it in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bag.The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old things are great!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25ZKG80.eps" descr="id:214749097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889838"/>
            <a:ext cx="11430000" cy="2075524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8642403" y="5516580"/>
            <a:ext cx="566777" cy="56677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128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2026-02-07T03:06:40Z</dcterms:modified>
</cp:coreProperties>
</file>