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1"/>
  </p:notesMasterIdLst>
  <p:sldIdLst>
    <p:sldId id="990" r:id="rId3"/>
    <p:sldId id="976" r:id="rId4"/>
    <p:sldId id="977" r:id="rId5"/>
    <p:sldId id="994" r:id="rId6"/>
    <p:sldId id="978" r:id="rId7"/>
    <p:sldId id="995" r:id="rId8"/>
    <p:sldId id="979" r:id="rId9"/>
    <p:sldId id="993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800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C</a:t>
            </a:r>
            <a:r>
              <a:rPr lang="zh-CN" altLang="en-US" sz="3800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3800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Project: Make a poster for the food festival</a:t>
            </a:r>
            <a:endParaRPr lang="zh-CN" altLang="en-US" sz="3800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3597"/>
            <a:ext cx="646843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将图片与相应的句子连线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ZE3QX17.eps" descr="id:214748852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53615"/>
            <a:ext cx="11430000" cy="3880276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2503863" y="3347936"/>
            <a:ext cx="3418955" cy="98507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225806" y="3347936"/>
            <a:ext cx="3418955" cy="98507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774373" y="3354163"/>
            <a:ext cx="7173377" cy="97884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二、从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Ⅱ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栏中选出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Ⅰ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栏各句的答语。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solidFill>
                  <a:srgbClr val="000000"/>
                </a:solidFill>
                <a:cs typeface="宋体" panose="02010600030101010101" pitchFamily="2" charset="-122"/>
              </a:rPr>
              <a:t>Ⅰ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dirty="0" smtClean="0">
                <a:solidFill>
                  <a:srgbClr val="000000"/>
                </a:solidFill>
                <a:cs typeface="宋体" panose="02010600030101010101" pitchFamily="2" charset="-122"/>
              </a:rPr>
              <a:t>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.What’s your name?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A.She’s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from Canada.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.Where is she from?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B.Thank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.What’s this boy’s name?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C.My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name is Mary.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.Where are you from?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D.I’m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from China.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.After you!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E.He’s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197129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253623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3098110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365119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420810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9901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849352"/>
            <a:ext cx="610936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三、看图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选择合适的句子补全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对话。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7429143"/>
              </p:ext>
            </p:extLst>
          </p:nvPr>
        </p:nvGraphicFramePr>
        <p:xfrm>
          <a:off x="470267" y="1542051"/>
          <a:ext cx="11302983" cy="446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4" imgW="4521193" imgH="1785924" progId="Word.Document.12">
                  <p:embed/>
                </p:oleObj>
              </mc:Choice>
              <mc:Fallback>
                <p:oleObj name="文档" r:id="rId4" imgW="4521193" imgH="17859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0267" y="1542051"/>
                        <a:ext cx="11302983" cy="446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>
            <a:spLocks noChangeAspect="1"/>
          </p:cNvSpPr>
          <p:nvPr/>
        </p:nvSpPr>
        <p:spPr>
          <a:xfrm>
            <a:off x="7994389" y="2212026"/>
            <a:ext cx="3816525" cy="23329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you from?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my new teacher, 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Mr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C.My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name is Jack.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549969" y="149302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087846" y="310720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751335" y="459692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四、把下列句子排成一组完整的对话。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I’m from Canada.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)Where are you from, Lucy?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)Nice to meet you, Lucy.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)I’m from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USA.What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about you?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)Nice to meet you, too.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)Lucy, this is my new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neighbour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Mike.Mike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this is Lucy.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63669" y="256829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63669" y="369481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63669" y="203400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63669" y="313980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6588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854220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五、读对话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判断句子正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Mary: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Hello!I’m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Mary.I’m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new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here.What’s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your name?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Mike: My name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Mike.Nice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to meet you.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Mary: Nice to meet you, too.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Mike: I’m from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Canada.Where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you from?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Mary: I’m from the USA.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.Mary is a girl.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.Mary is from Canada.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.Mike is a boy.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.Mike is from the UK.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4202070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80542" y="4767010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5328890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80542" y="5881974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</TotalTime>
  <Words>174</Words>
  <Application>Microsoft Office PowerPoint</Application>
  <PresentationFormat>宽屏</PresentationFormat>
  <Paragraphs>57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81</cp:revision>
  <dcterms:created xsi:type="dcterms:W3CDTF">2023-06-16T14:45:50Z</dcterms:created>
  <dcterms:modified xsi:type="dcterms:W3CDTF">2026-02-07T00:35:05Z</dcterms:modified>
</cp:coreProperties>
</file>