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43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一、将单词与相应的数字连线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58.eps" descr="id:214749093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6814"/>
            <a:ext cx="11430000" cy="3381436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319300" y="2121807"/>
            <a:ext cx="4603518" cy="22735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27985" y="2121807"/>
            <a:ext cx="4603518" cy="22735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932709" y="2121807"/>
            <a:ext cx="4127357" cy="2169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74057" y="2121807"/>
            <a:ext cx="2089527" cy="22735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328290" y="2121807"/>
            <a:ext cx="6660186" cy="2169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51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.Six and seven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A.twelve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B.thirteen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.Three fives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B.fifteen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.Ten and four makes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A.thirteen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B.fourteen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.Three fours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A.twelve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B.eleven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4154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5422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65227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47518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1052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is my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bag.In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bag, I have five white erasers, twelve blue pens and fourteen green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pencils.And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have eleven books in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it.My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bag is very big.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new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twelve green pencils.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eleven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289662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0151" y="345163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99625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Words>97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2026-02-07T03:23:58Z</dcterms:modified>
</cp:coreProperties>
</file>