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1"/>
  </p:notesMasterIdLst>
  <p:sldIdLst>
    <p:sldId id="990" r:id="rId3"/>
    <p:sldId id="976" r:id="rId4"/>
    <p:sldId id="977" r:id="rId5"/>
    <p:sldId id="991" r:id="rId6"/>
    <p:sldId id="992" r:id="rId7"/>
    <p:sldId id="978" r:id="rId8"/>
    <p:sldId id="979" r:id="rId9"/>
    <p:sldId id="993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 Make a sense book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一、读句子或对话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.Can I use your pencil?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112.eps" descr="id:214748965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136476"/>
            <a:ext cx="7806844" cy="165468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951534"/>
            <a:ext cx="563795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.—What’s this?—It’s a ruler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8" name="ZE3QX113.eps" descr="id:2147489658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4763862"/>
            <a:ext cx="9446281" cy="1719953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749369" y="141737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9369" y="398518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03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are these?—They’re books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114.eps" descr="id:214748966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688101"/>
            <a:ext cx="7806844" cy="158392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373557"/>
            <a:ext cx="481734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see and hear in class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ZE3QX115.eps" descr="id:214748967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3091066"/>
            <a:ext cx="7806844" cy="143391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4590000"/>
            <a:ext cx="384111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taste an apple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ZE3QX116.eps" descr="id:2147489679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5252593"/>
            <a:ext cx="8587528" cy="1485425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738978" y="6779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8978" y="239112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38978" y="461549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28767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二、判断句子与图片是否相符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.—What’s this?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a bag.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are these?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—They’re pens.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smell with my nose.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hear birds.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ZE3QX117.eps" descr="id:214748968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4588" y="849085"/>
            <a:ext cx="1507934" cy="1285852"/>
          </a:xfrm>
          <a:prstGeom prst="rect">
            <a:avLst/>
          </a:prstGeom>
        </p:spPr>
      </p:pic>
      <p:pic>
        <p:nvPicPr>
          <p:cNvPr id="8" name="ZE3QX118.eps" descr="id:214748969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5553" y="2314282"/>
            <a:ext cx="1154824" cy="1441309"/>
          </a:xfrm>
          <a:prstGeom prst="rect">
            <a:avLst/>
          </a:prstGeom>
        </p:spPr>
      </p:pic>
      <p:pic>
        <p:nvPicPr>
          <p:cNvPr id="9" name="ZE3QX119.eps" descr="id:214748970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5553" y="3909178"/>
            <a:ext cx="1042673" cy="1263644"/>
          </a:xfrm>
          <a:prstGeom prst="rect">
            <a:avLst/>
          </a:prstGeom>
        </p:spPr>
      </p:pic>
      <p:pic>
        <p:nvPicPr>
          <p:cNvPr id="10" name="ZE3QX120.eps" descr="id:214748970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9118" y="5379766"/>
            <a:ext cx="1887693" cy="1285852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749369" y="75228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70151" y="242797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409326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576596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85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三、从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栏中选出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栏相应的答语。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　　　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.What’s this?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A.They’re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rabbits.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.What are these?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can learn with my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.Can I use your pen?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 pencil.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.Here you are.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D.Sure.Here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.What helps you learn?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E.Thank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33719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290213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9369" y="346401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9369" y="401710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457401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0" name="矩形 19"/>
          <p:cNvSpPr>
            <a:spLocks noChangeAspect="1"/>
          </p:cNvSpPr>
          <p:nvPr/>
        </p:nvSpPr>
        <p:spPr>
          <a:xfrm>
            <a:off x="381000" y="8470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Ella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分享了她做的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sense</a:t>
            </a:r>
            <a:r>
              <a:rPr lang="en-US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book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。请阅读短文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Hello, my name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Ella.This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sense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book.It’s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nice.Look!I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see trees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flowers.I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touch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grass.I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hear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birds.I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smell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flowers.I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taste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apples.I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my sense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.Ella has a sense book.(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.Ella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can see the sun.(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.Ella can touch birds.(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.Ella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can taste grapes.(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.Ella can smell flowers.(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.Ella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likes her sense book.(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147197" y="308099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3925501" y="3646397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3964294" y="418062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034260" y="474339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4277051" y="529576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T</a:t>
            </a:r>
            <a:endParaRPr lang="zh-CN" altLang="en-US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4650413" y="586796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164</Words>
  <Application>Microsoft Office PowerPoint</Application>
  <PresentationFormat>宽屏</PresentationFormat>
  <Paragraphs>61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2026-02-07T01:57:05Z</dcterms:modified>
</cp:coreProperties>
</file>