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2"/>
  </p:notesMasterIdLst>
  <p:sldIdLst>
    <p:sldId id="990" r:id="rId3"/>
    <p:sldId id="976" r:id="rId4"/>
    <p:sldId id="977" r:id="rId5"/>
    <p:sldId id="991" r:id="rId6"/>
    <p:sldId id="992" r:id="rId7"/>
    <p:sldId id="978" r:id="rId8"/>
    <p:sldId id="981" r:id="rId9"/>
    <p:sldId id="979" r:id="rId10"/>
    <p:sldId id="993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C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Project: Reuse some old things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1898"/>
            <a:ext cx="467307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一、看图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选择正确的单词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6692219"/>
              </p:ext>
            </p:extLst>
          </p:nvPr>
        </p:nvGraphicFramePr>
        <p:xfrm>
          <a:off x="470267" y="1532853"/>
          <a:ext cx="11302983" cy="39690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文档" r:id="rId4" imgW="4521193" imgH="1587608" progId="Word.Document.12">
                  <p:embed/>
                </p:oleObj>
              </mc:Choice>
              <mc:Fallback>
                <p:oleObj name="文档" r:id="rId4" imgW="4521193" imgH="15876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0267" y="1532853"/>
                        <a:ext cx="11302983" cy="39690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719100" y="218738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28587" y="416050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4727716"/>
              </p:ext>
            </p:extLst>
          </p:nvPr>
        </p:nvGraphicFramePr>
        <p:xfrm>
          <a:off x="470267" y="167404"/>
          <a:ext cx="11302983" cy="5953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文档" r:id="rId3" imgW="4521193" imgH="2381232" progId="Word.Document.12">
                  <p:embed/>
                </p:oleObj>
              </mc:Choice>
              <mc:Fallback>
                <p:oleObj name="文档" r:id="rId3" imgW="4521193" imgH="23812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0267" y="167404"/>
                        <a:ext cx="11302983" cy="59530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719100" y="82622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28587" y="279934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28587" y="479118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8969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8767"/>
            <a:ext cx="53014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二、按照提示把下列物品归类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800335"/>
            <a:ext cx="11430000" cy="115236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A.pen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B.book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C.boat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D.doll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E.map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F.ball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G.ruler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H.car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I.pencil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box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7545162"/>
              </p:ext>
            </p:extLst>
          </p:nvPr>
        </p:nvGraphicFramePr>
        <p:xfrm>
          <a:off x="470267" y="2099524"/>
          <a:ext cx="11302983" cy="39690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文档" r:id="rId3" imgW="4521193" imgH="1587608" progId="Word.Document.12">
                  <p:embed/>
                </p:oleObj>
              </mc:Choice>
              <mc:Fallback>
                <p:oleObj name="文档" r:id="rId3" imgW="4521193" imgH="15876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0267" y="2099524"/>
                        <a:ext cx="11302983" cy="39690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3853362" y="2834881"/>
            <a:ext cx="22204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C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FF0000"/>
                </a:solidFill>
              </a:rPr>
              <a:t>D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FF0000"/>
                </a:solidFill>
              </a:rPr>
              <a:t>F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FF0000"/>
                </a:solidFill>
              </a:rPr>
              <a:t>H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402744" y="4809154"/>
            <a:ext cx="27190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A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FF0000"/>
                </a:solidFill>
              </a:rPr>
              <a:t>B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FF0000"/>
                </a:solidFill>
              </a:rPr>
              <a:t>E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FF0000"/>
                </a:solidFill>
              </a:rPr>
              <a:t>G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FF0000"/>
                </a:solidFill>
              </a:rPr>
              <a:t>I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619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985410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三、选择与图片相符的句子。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A.The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ball is on the map.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B.The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ball is under the map.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A.The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ruler is in the bag.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B.The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ruler is under the book.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6" name="TE3QXR38.eps" descr="id:2147490747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14560" y="2067612"/>
            <a:ext cx="1902071" cy="1295646"/>
          </a:xfrm>
          <a:prstGeom prst="rect">
            <a:avLst/>
          </a:prstGeom>
        </p:spPr>
      </p:pic>
      <p:pic>
        <p:nvPicPr>
          <p:cNvPr id="17" name="TE3QXR39.eps" descr="id:2147490754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78732" y="4122913"/>
            <a:ext cx="1573726" cy="1659722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738978" y="210281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38978" y="432484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995990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A.The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cat is on the box.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B.The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cat is in the cap.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A.The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pencil is on the book.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B.The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pencil is under the book.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6" name="TE3QXR41.eps" descr="id:214749076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87150" y="3192881"/>
            <a:ext cx="2032690" cy="1162460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749369" y="1016772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49369" y="323444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pic>
        <p:nvPicPr>
          <p:cNvPr id="10" name="25ZKG21.eps" descr="id:2147491054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55802" y="847421"/>
            <a:ext cx="1895385" cy="1610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50820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四、看图片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选择恰当的单词完成句子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可重复选择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3" name="TE3QXR42.eps" descr="id:2147490782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55035" y="1490195"/>
            <a:ext cx="3641950" cy="2348508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381000" y="3877340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.The books are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the desk(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书桌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.The ball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the bed.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.The toys are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the box.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.The cap is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the bed.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.The picture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the wall.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684393" y="1756647"/>
            <a:ext cx="1330814" cy="177279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A.on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B.in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C.under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49369" y="389477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49369" y="445971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49369" y="502159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49369" y="557467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749369" y="6131587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285</TotalTime>
  <Words>91</Words>
  <Application>Microsoft Office PowerPoint</Application>
  <PresentationFormat>宽屏</PresentationFormat>
  <Paragraphs>53</Paragraphs>
  <Slides>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79</cp:revision>
  <dcterms:created xsi:type="dcterms:W3CDTF">2023-06-16T14:45:50Z</dcterms:created>
  <dcterms:modified xsi:type="dcterms:W3CDTF">2026-02-07T03:08:32Z</dcterms:modified>
</cp:coreProperties>
</file>