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Do a survey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1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.Lingling: I often say “Love you!” to my 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I often make gifts for my mother.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48.eps" descr="id:214748890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6422" y="1709497"/>
            <a:ext cx="7459156" cy="1942954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78643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43414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95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do you show your love to your parents?—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make gifts for them.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often say “Love you!” to your mum?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often give her flowers.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can.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 often sing and dance for my parents.—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15628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268970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43504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395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早上去上学时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约翰会礼貌地跟妈妈道别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A.Bye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Mum.Love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B.Good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morning.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你想告诉同学你经常给妈妈制作礼物时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love my mum.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often make her gifts.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当你觉得同学的建议很好时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你可以这样评价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nice.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5628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68970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7913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54</Words>
  <Application>Microsoft Office PowerPoint</Application>
  <PresentationFormat>宽屏</PresentationFormat>
  <Paragraphs>41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76</cp:revision>
  <dcterms:created xsi:type="dcterms:W3CDTF">2023-06-16T14:45:50Z</dcterms:created>
  <dcterms:modified xsi:type="dcterms:W3CDTF">2026-02-07T01:07:58Z</dcterms:modified>
</cp:coreProperties>
</file>