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Read and write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9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talk.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often make a card for my dad.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dance.	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.Smile.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57.eps" descr="id:214748898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686310"/>
            <a:ext cx="9446281" cy="142664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321493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377987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9369" y="43417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9369" y="489483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8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选择正确的单词或短语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并规范书写在四线三格内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1317"/>
            <a:ext cx="11430000" cy="349014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030877" y="2751753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small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5692168" y="2751753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long</a:t>
            </a:r>
            <a:endParaRPr lang="zh-CN" altLang="en-US" sz="3600" dirty="0"/>
          </a:p>
        </p:txBody>
      </p:sp>
      <p:sp>
        <p:nvSpPr>
          <p:cNvPr id="23" name="矩形 22"/>
          <p:cNvSpPr/>
          <p:nvPr/>
        </p:nvSpPr>
        <p:spPr>
          <a:xfrm>
            <a:off x="1631872" y="4570162"/>
            <a:ext cx="2826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draw a picture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82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三、根据表格信息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123196"/>
              </p:ext>
            </p:extLst>
          </p:nvPr>
        </p:nvGraphicFramePr>
        <p:xfrm>
          <a:off x="352425" y="1485271"/>
          <a:ext cx="11436350" cy="458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82529" imgH="1836424" progId="Word.Document.12">
                  <p:embed/>
                </p:oleObj>
              </mc:Choice>
              <mc:Fallback>
                <p:oleObj name="文档" r:id="rId4" imgW="4582529" imgH="18364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2425" y="1485271"/>
                        <a:ext cx="11436350" cy="4583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381000" y="501704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Bill.I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often make a card for my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mum.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name’s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Emma.I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a picture for my mum.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.Hello!I’m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Lucy.I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sing songs for my mum.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0151" y="503829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560323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0151" y="615472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86</Words>
  <Application>Microsoft Office PowerPoint</Application>
  <PresentationFormat>宽屏</PresentationFormat>
  <Paragraphs>34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2026-02-07T01:14:21Z</dcterms:modified>
</cp:coreProperties>
</file>