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do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0"/>
            <a:ext cx="4583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一、看图选择正确的单词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749911"/>
              </p:ext>
            </p:extLst>
          </p:nvPr>
        </p:nvGraphicFramePr>
        <p:xfrm>
          <a:off x="470267" y="1529659"/>
          <a:ext cx="11302983" cy="446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4521193" imgH="1785924" progId="Word.Document.12">
                  <p:embed/>
                </p:oleObj>
              </mc:Choice>
              <mc:Fallback>
                <p:oleObj name="文档" r:id="rId5" imgW="4521193" imgH="17859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267" y="1529659"/>
                        <a:ext cx="11302983" cy="446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28587" y="194300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8587" y="342548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28587" y="49162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248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.Eat some noodles.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.Drink some milk.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.Cut your bread.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.Share the cake.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136.eps" descr="id:214748989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86128"/>
            <a:ext cx="11430000" cy="1420537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322913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379101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49369" y="434410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49369" y="490101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492"/>
            <a:ext cx="659988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三、根据表格内容判断句子正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815866"/>
              </p:ext>
            </p:extLst>
          </p:nvPr>
        </p:nvGraphicFramePr>
        <p:xfrm>
          <a:off x="379413" y="1476220"/>
          <a:ext cx="11442700" cy="463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5" imgW="4578419" imgH="1860563" progId="Word.Document.12">
                  <p:embed/>
                </p:oleObj>
              </mc:Choice>
              <mc:Fallback>
                <p:oleObj name="文档" r:id="rId5" imgW="4578419" imgH="18605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9413" y="1476220"/>
                        <a:ext cx="11442700" cy="4637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381000" y="506615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.Amy: I’d like some eggs and cake.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.Mum: I’d like some bread and milk.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.Dad: I’d like some juice and noodles.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508693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0151" y="564194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619643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</TotalTime>
  <Words>70</Words>
  <Application>Microsoft Office PowerPoint</Application>
  <PresentationFormat>宽屏</PresentationFormat>
  <Paragraphs>34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76</cp:revision>
  <dcterms:created xsi:type="dcterms:W3CDTF">2023-06-16T14:45:50Z</dcterms:created>
  <dcterms:modified xsi:type="dcterms:W3CDTF">2026-02-07T02:12:33Z</dcterms:modified>
</cp:coreProperties>
</file>