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chant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511"/>
            <a:ext cx="60195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一、将下列图片与对应的单词连线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03.eps" descr="id:214748828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76884"/>
            <a:ext cx="11430000" cy="3593422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1381645" y="3295980"/>
            <a:ext cx="5673782" cy="16812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776845" y="3295980"/>
            <a:ext cx="2607772" cy="16085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450627" y="3295980"/>
            <a:ext cx="3096146" cy="16812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779817" y="3295980"/>
            <a:ext cx="5893400" cy="16085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2038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二、判断下列句子与图片是否相符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girl is from Canada.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.This is Miss Zhang.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She’s a teacher.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ZE3QX04.eps" descr="id:2147488302;FounderCES"/>
          <p:cNvPicPr/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3212" y="1670887"/>
            <a:ext cx="1555149" cy="2076861"/>
          </a:xfrm>
          <a:prstGeom prst="rect">
            <a:avLst/>
          </a:prstGeom>
        </p:spPr>
      </p:pic>
      <p:pic>
        <p:nvPicPr>
          <p:cNvPr id="15" name="ZE3QX05.eps" descr="id:2147488309;FounderCES"/>
          <p:cNvPicPr/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9544" y="4069863"/>
            <a:ext cx="958218" cy="2163510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780542" y="2534084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80542" y="476074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4220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Hello, I’m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Amy.I’m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girl.This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new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friend.He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boy.He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from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Canada.He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a good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student.He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8 years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old.His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name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Mike.We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good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friends.We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to play.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have a new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A.teacher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B.friend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.Mike is from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A.Canada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B.China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.Mike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years old.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A.nine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B.eight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309519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420880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532316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</TotalTime>
  <Words>108</Words>
  <Application>Microsoft Office PowerPoint</Application>
  <PresentationFormat>宽屏</PresentationFormat>
  <Paragraphs>33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80</cp:revision>
  <dcterms:created xsi:type="dcterms:W3CDTF">2023-06-16T14:45:50Z</dcterms:created>
  <dcterms:modified xsi:type="dcterms:W3CDTF">2026-02-07T00:19:51Z</dcterms:modified>
</cp:coreProperties>
</file>