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9"/>
  </p:notesMasterIdLst>
  <p:sldIdLst>
    <p:sldId id="990" r:id="rId3"/>
    <p:sldId id="976" r:id="rId4"/>
    <p:sldId id="977" r:id="rId5"/>
    <p:sldId id="978" r:id="rId6"/>
    <p:sldId id="979" r:id="rId7"/>
    <p:sldId id="993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7" orient="horz" pos="6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talk &amp; Look, say and guess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5955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一、根据描述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选择正确的图片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.It has a long body and short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legs.It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friendly.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.It’s black and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white.It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has small eyes and a short tail.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ZE3QX35.eps" descr="id:2147488722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7435" y="1756647"/>
            <a:ext cx="7097131" cy="1819455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749369" y="377604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38978" y="432899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3563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.It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big eyes and a long tail.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A.has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B.have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.—Do you like rabbits?—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A.Yes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they do.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B.Yes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 do.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.Dogs are our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friends.They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are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A.friend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B.friendly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9369" y="155733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9369" y="268415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49369" y="379415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88250"/>
            <a:ext cx="637866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三、根据动物的特征选择合适的单词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762141" y="1721304"/>
            <a:ext cx="2667717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A.long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B.short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2575295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The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fox has a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tail and big ears.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The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rabbit has a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tail and long ears.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5" name="ZE3QX36.eps" descr="id:2147488743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9399" y="2330596"/>
            <a:ext cx="1257922" cy="1301243"/>
          </a:xfrm>
          <a:prstGeom prst="rect">
            <a:avLst/>
          </a:prstGeom>
        </p:spPr>
      </p:pic>
      <p:pic>
        <p:nvPicPr>
          <p:cNvPr id="16" name="ZE3QX37.eps" descr="id:2147488750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6503" y="3964404"/>
            <a:ext cx="1270818" cy="1127980"/>
          </a:xfrm>
          <a:prstGeom prst="rect">
            <a:avLst/>
          </a:prstGeom>
        </p:spPr>
      </p:pic>
      <p:sp>
        <p:nvSpPr>
          <p:cNvPr id="17" name="矩形 16"/>
          <p:cNvSpPr>
            <a:spLocks noChangeAspect="1"/>
          </p:cNvSpPr>
          <p:nvPr/>
        </p:nvSpPr>
        <p:spPr>
          <a:xfrm>
            <a:off x="5456451" y="262758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5331760" y="428478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239</TotalTime>
  <Words>60</Words>
  <Application>Microsoft Office PowerPoint</Application>
  <PresentationFormat>宽屏</PresentationFormat>
  <Paragraphs>38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75</cp:revision>
  <dcterms:created xsi:type="dcterms:W3CDTF">2023-06-16T14:45:50Z</dcterms:created>
  <dcterms:modified xsi:type="dcterms:W3CDTF">2026-02-07T01:03:05Z</dcterms:modified>
</cp:coreProperties>
</file>