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7" r:id="rId4"/>
    <p:sldId id="994" r:id="rId5"/>
    <p:sldId id="995" r:id="rId6"/>
    <p:sldId id="996" r:id="rId7"/>
    <p:sldId id="997" r:id="rId8"/>
    <p:sldId id="989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单词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7824" y="1200306"/>
            <a:ext cx="1159635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A.book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B.paper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C.pen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D.ruler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E.eraser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F.pencil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G.computer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H.bag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ZE3QX122.eps" descr="id:214748978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959313"/>
            <a:ext cx="10390909" cy="473179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663769" y="35474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14788" y="354744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23594" y="354744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051636" y="35474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63769" y="616988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614788" y="616988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323594" y="616988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051636" y="616988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spect="1"/>
          </p:cNvSpPr>
          <p:nvPr/>
        </p:nvSpPr>
        <p:spPr>
          <a:xfrm>
            <a:off x="381000" y="33979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选一选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(1)The boy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with his hands.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(2)The girl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with her nose.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(3)The boy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with his tongue.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(4)We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 class.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3286922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B.smell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C.taste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D.hear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E.touch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003827"/>
            <a:ext cx="11430000" cy="1782178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044097" y="88856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023315" y="145404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055261" y="200281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735616" y="25630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446829" y="25630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选择合适的句子补全对话。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23.eps" descr="id:214748979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634369"/>
            <a:ext cx="10390909" cy="241283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34463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464869" y="173542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73123" y="319446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看图选择相应的句子。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smell with my nose.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taste with my tongue.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C.Hear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the sound.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feel the sun.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24.eps" descr="id:214748979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462880"/>
            <a:ext cx="11430000" cy="21731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268914" y="41189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04395" y="41189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686527" y="411894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747821" y="411894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三、我会总结含有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i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-e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的单词的发音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选出每组单词中画线部分发音不同的一项。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ke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ce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C.l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ze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48658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0515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61340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指示代词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What’s this?/What are these?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这两个句子中的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these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是指示代词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用于指代特定的人或事物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;this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these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通常指代较近的人或物。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情态动词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—Can I use your eraser, please?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Sure.Here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是情态动词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通常用来表达说话人的情感、态度或语气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;can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常用于口语中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表示许可或请求。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234</Words>
  <Application>Microsoft Office PowerPoint</Application>
  <PresentationFormat>宽屏</PresentationFormat>
  <Paragraphs>52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2026-02-07T02:02:50Z</dcterms:modified>
</cp:coreProperties>
</file>