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Let’s play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8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</a:rPr>
              <a:t>) </a:t>
            </a:r>
            <a:r>
              <a:rPr lang="en-US" altLang="zh-CN" b="1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.I’d like some bread.</a:t>
            </a:r>
            <a:br>
              <a:rPr lang="en-US" altLang="zh-CN" dirty="0">
                <a:solidFill>
                  <a:srgbClr val="000000"/>
                </a:solidFill>
              </a:rPr>
            </a:b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</a:rPr>
              <a:t>) </a:t>
            </a:r>
            <a:r>
              <a:rPr lang="en-US" altLang="zh-CN" b="1" dirty="0">
                <a:solidFill>
                  <a:srgbClr val="000000"/>
                </a:solidFill>
              </a:rPr>
              <a:t>2</a:t>
            </a:r>
            <a:r>
              <a:rPr lang="en-US" altLang="zh-CN" dirty="0">
                <a:solidFill>
                  <a:srgbClr val="000000"/>
                </a:solidFill>
              </a:rPr>
              <a:t>.Have some milk.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pic>
        <p:nvPicPr>
          <p:cNvPr id="14" name="ZE3QX132.eps" descr="id:214748983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3059326"/>
            <a:ext cx="7806844" cy="1966305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49369" y="176392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232886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52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.—Breakfast time!—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A.OK, Mum.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.—I’d like some cake and milk, please.—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B.Here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.—Here you are.—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A.OK.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B.Thanks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77699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90381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401380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8483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Bob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起床吃早餐。读一读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圈出正确句子的序号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完成他和妈妈的对话。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25ZKG72.eps" descr="id:214749007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84502"/>
            <a:ext cx="11430000" cy="4803712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1923301" y="3231136"/>
            <a:ext cx="496799" cy="4996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676493" y="3231136"/>
            <a:ext cx="496799" cy="4996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</TotalTime>
  <Words>68</Words>
  <Application>Microsoft Office PowerPoint</Application>
  <PresentationFormat>宽屏</PresentationFormat>
  <Paragraphs>26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2026-02-07T02:11:10Z</dcterms:modified>
</cp:coreProperties>
</file>