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2"/>
  </p:notesMasterIdLst>
  <p:sldIdLst>
    <p:sldId id="990" r:id="rId3"/>
    <p:sldId id="977" r:id="rId4"/>
    <p:sldId id="994" r:id="rId5"/>
    <p:sldId id="995" r:id="rId6"/>
    <p:sldId id="996" r:id="rId7"/>
    <p:sldId id="997" r:id="rId8"/>
    <p:sldId id="989" r:id="rId9"/>
    <p:sldId id="998" r:id="rId10"/>
    <p:sldId id="993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spect="1"/>
          </p:cNvSpPr>
          <p:nvPr/>
        </p:nvSpPr>
        <p:spPr>
          <a:xfrm>
            <a:off x="381000" y="12627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一、我学会了这些单词。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标出图中每件物品对应的序号。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25ZKG81.eps" descr="id:214749113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328" y="1526785"/>
            <a:ext cx="7097131" cy="4273679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8923021" y="1287177"/>
            <a:ext cx="2076958" cy="45132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A.boat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B.ball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C.doll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D.cap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E.car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F.box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G.map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H.shelf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995116" y="165320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995116" y="276609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1015898" y="3891485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1036680" y="5022162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7333571" y="165320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endParaRPr lang="zh-CN" altLang="en-US" sz="2800" dirty="0"/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7333571" y="2777532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7343962" y="389358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7354353" y="5011771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5" grpId="0"/>
      <p:bldP spid="27" grpId="0"/>
      <p:bldP spid="28" grpId="0"/>
      <p:bldP spid="29" grpId="0"/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381000" y="559666"/>
            <a:ext cx="314701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连一连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25ZKG82.eps" descr="id:214749113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05671"/>
            <a:ext cx="11430000" cy="3557217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920950" y="3212853"/>
            <a:ext cx="8459568" cy="14111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1818409" y="3212853"/>
            <a:ext cx="4153263" cy="14111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619009" y="3212853"/>
            <a:ext cx="4153263" cy="14111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46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381000" y="561313"/>
            <a:ext cx="458330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选择合适的单词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81000" y="1244571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A.at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B.cool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C.keep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D.put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E.home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F.still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81000" y="1976433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(1)Do you have old things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(2)I have some old cars and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boats.They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good.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Wow!The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boat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(4)You can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it.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(5)I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them on the shelves.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964306" y="1966042"/>
            <a:ext cx="76335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A;E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046261" y="2532680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F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741952" y="308769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450505" y="3640644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381206" y="420229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5874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01278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二、我学会了这些句型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选择正确的答案。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.—Where are the books?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A.They’re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on the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shelf.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B.They’re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in the box.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ruler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 book.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A.on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B.under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.—Is the ball under the bed?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 is.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 isn’t.	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TE3QXR44.eps" descr="id:214749084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0957" y="993954"/>
            <a:ext cx="1155043" cy="1416698"/>
          </a:xfrm>
          <a:prstGeom prst="rect">
            <a:avLst/>
          </a:prstGeom>
        </p:spPr>
      </p:pic>
      <p:pic>
        <p:nvPicPr>
          <p:cNvPr id="8" name="TE3QXR46.eps" descr="id:214749085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798" y="4454629"/>
            <a:ext cx="1522929" cy="1265878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998751" y="186411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791961" y="297651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998751" y="463848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pic>
        <p:nvPicPr>
          <p:cNvPr id="11" name="25ZKG24.eps" descr="id:2147491152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4499" y="3068993"/>
            <a:ext cx="1903983" cy="1169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71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6197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三、我会总结含有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u-e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的单词的发音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规律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选出与所给单词画线部分发音相同的一项。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.c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A.c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se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A.f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B.comp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ter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.b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B.m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te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.exc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se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B.m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u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m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9369" y="210239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266427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321735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377426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5360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4317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四、我学会了这些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语法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方位介词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under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是常见的方位介词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常用于名词或代词前构成介词短语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用以表示主语所处的位置、地点等。如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:in the box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在盒子里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,under the desk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在桌子下面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4189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一般疑问句和特殊疑问句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—Do you have old things at home?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—Yes, I have some old books.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Where is my animal book?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在英语语法中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一般疑问句是一种用来询问某一事情或者状况是否属实的表达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对方通常用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Yes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或者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No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来回答。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特殊疑问句是以特殊疑问词开头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用来询问某一方面信息的疑问句。特殊疑问句中常见的特殊疑问词有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what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where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who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4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</TotalTime>
  <Words>281</Words>
  <Application>Microsoft Office PowerPoint</Application>
  <PresentationFormat>宽屏</PresentationFormat>
  <Paragraphs>56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89</cp:revision>
  <dcterms:created xsi:type="dcterms:W3CDTF">2023-06-16T14:45:50Z</dcterms:created>
  <dcterms:modified xsi:type="dcterms:W3CDTF">2026-02-07T03:19:52Z</dcterms:modified>
</cp:coreProperties>
</file>