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Think and say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9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.They’re my old toys.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some old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boat is cool.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01.eps" descr="id:214749034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817738"/>
            <a:ext cx="8587528" cy="1704435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78959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43426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48995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21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have old things?—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my old toys.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.—You can keep it.—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1388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24887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75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三、根据提示把下列图片归类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将序号写在相应的方框内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46778"/>
            <a:ext cx="11430000" cy="180228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159549" y="23274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②④⑥⑦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326433" y="23274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①③⑤⑧</a:t>
            </a:r>
            <a:endParaRPr lang="zh-CN" altLang="en-US" dirty="0"/>
          </a:p>
        </p:txBody>
      </p:sp>
      <p:pic>
        <p:nvPicPr>
          <p:cNvPr id="18" name="25ZKG15.eps" descr="id:214749065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3532397"/>
            <a:ext cx="9446281" cy="276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71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2026-02-07T02:33:51Z</dcterms:modified>
</cp:coreProperties>
</file>