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9"/>
  </p:notesMasterIdLst>
  <p:sldIdLst>
    <p:sldId id="990" r:id="rId3"/>
    <p:sldId id="976" r:id="rId4"/>
    <p:sldId id="977" r:id="rId5"/>
    <p:sldId id="978" r:id="rId6"/>
    <p:sldId id="979" r:id="rId7"/>
    <p:sldId id="993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talk &amp; Do a survey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52195"/>
            <a:ext cx="637866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一、给下列人物选择对应的自我介绍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6256024"/>
              </p:ext>
            </p:extLst>
          </p:nvPr>
        </p:nvGraphicFramePr>
        <p:xfrm>
          <a:off x="470267" y="2077770"/>
          <a:ext cx="11302983" cy="1488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文档" r:id="rId4" imgW="4521193" imgH="595308" progId="Word.Document.12">
                  <p:embed/>
                </p:oleObj>
              </mc:Choice>
              <mc:Fallback>
                <p:oleObj name="文档" r:id="rId4" imgW="4521193" imgH="5953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0267" y="2077770"/>
                        <a:ext cx="11302983" cy="14882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3639129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A.Hi!My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name is Amy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Green.I’m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nine years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old.I’m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from the UK.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B.Hi!I’m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Zhang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Peng.I’m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ten years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old.I’m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from Shandong, China.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38978" y="248827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6077624" y="2488277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3954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.—What’s your name?—My name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A.Amy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green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B.Amy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Green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.—Where are you from?—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A.I’m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from China.	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B.I’m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Zhang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Peng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.What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you?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A.from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B.about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49369" y="156772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49369" y="2681337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49369" y="379570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93954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三、情景交际。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当你想告诉同学你是新来的时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你可以这样说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A.I’m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from the UK.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B.I’m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new here.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当你想询问同学来自哪里时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你可以这样问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A.Where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are you from?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B.What’s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your name?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当你想告诉同学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我也是新来的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你可以这样说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A.Me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too!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B.Nice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to meet you!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49369" y="156772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49369" y="2681337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49369" y="379570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243</TotalTime>
  <Words>76</Words>
  <Application>Microsoft Office PowerPoint</Application>
  <PresentationFormat>宽屏</PresentationFormat>
  <Paragraphs>36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78</cp:revision>
  <dcterms:created xsi:type="dcterms:W3CDTF">2023-06-16T14:45:50Z</dcterms:created>
  <dcterms:modified xsi:type="dcterms:W3CDTF">2026-02-07T00:18:44Z</dcterms:modified>
</cp:coreProperties>
</file>