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76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一、选择与图片中的部位相关联的单词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03819" y="1705131"/>
            <a:ext cx="258436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B.taste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00.eps" descr="id:21474894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539547"/>
            <a:ext cx="7806844" cy="249654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4560889" y="45137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75174" y="451379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336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二、看图选择正确的单词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897316"/>
              </p:ext>
            </p:extLst>
          </p:nvPr>
        </p:nvGraphicFramePr>
        <p:xfrm>
          <a:off x="470267" y="1561945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21193" imgH="1785924" progId="Word.Document.12">
                  <p:embed/>
                </p:oleObj>
              </mc:Choice>
              <mc:Fallback>
                <p:oleObj name="文档" r:id="rId5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1561945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38978" y="197780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18196" y="345033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8196" y="494569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511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344690"/>
              </p:ext>
            </p:extLst>
          </p:nvPr>
        </p:nvGraphicFramePr>
        <p:xfrm>
          <a:off x="470267" y="1454306"/>
          <a:ext cx="11302983" cy="49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4521193" imgH="1984240" progId="Word.Document.12">
                  <p:embed/>
                </p:oleObj>
              </mc:Choice>
              <mc:Fallback>
                <p:oleObj name="文档" r:id="rId5" imgW="4521193" imgH="1984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1454306"/>
                        <a:ext cx="11302983" cy="496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连接符 14"/>
          <p:cNvCxnSpPr/>
          <p:nvPr/>
        </p:nvCxnSpPr>
        <p:spPr>
          <a:xfrm flipV="1">
            <a:off x="2845282" y="2179191"/>
            <a:ext cx="5488227" cy="415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985809" y="3675482"/>
            <a:ext cx="3347700" cy="16446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845282" y="3668063"/>
            <a:ext cx="5488227" cy="17212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58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2026-02-07T01:53:48Z</dcterms:modified>
</cp:coreProperties>
</file>