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7" r:id="rId4"/>
    <p:sldId id="994" r:id="rId5"/>
    <p:sldId id="995" r:id="rId6"/>
    <p:sldId id="996" r:id="rId7"/>
    <p:sldId id="997" r:id="rId8"/>
    <p:sldId id="989" r:id="rId9"/>
    <p:sldId id="998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给下列单词分类。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2092890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A.woman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B.classmate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C.UK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D.student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E.boy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F.where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G.she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H.Canada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444258"/>
            <a:ext cx="11430000" cy="11676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0651" y="408865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005933" y="4088653"/>
            <a:ext cx="733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A 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964701" y="4088653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C H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489693" y="408865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445992" y="4088653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 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932247"/>
            <a:ext cx="11430000" cy="1653972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8215743" y="747882"/>
            <a:ext cx="3335482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A.today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B.about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C.English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D.very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E.from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F.After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G.Mr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81000" y="343911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选一选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(1)We have a new friend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(2)I’m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UK.What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(3)This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Zhang.He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teacher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He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nice.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you!—Thank you.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87923" y="96029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790195" y="1526165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E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865924" y="152616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248151" y="207053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G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673251" y="207053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C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063630" y="263049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1619278" y="3186475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1486"/>
            <a:ext cx="42242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77242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A.He’s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Lin.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Sarah.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you from?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51280"/>
            <a:ext cx="423385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与新朋友打招呼的句型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ZE3QX22.eps" descr="id:214748867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505009"/>
            <a:ext cx="11430000" cy="230909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833496" y="352666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16782" y="421246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39356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A.He’s my neighbour, Mr Lin.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B.My name is Sarah.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C.Where are you from?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309864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介绍他人的句型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ZE3QX25.eps" descr="id:214748867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3120338"/>
            <a:ext cx="9446281" cy="239228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8615287" y="31307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61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三、我会总结含有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a-e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的单词的发音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根据单词画线部分的发音规律将单词归类。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.a-e: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 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27.eps" descr="id:214748868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889390"/>
            <a:ext cx="5865397" cy="1890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0682" y="3924401"/>
            <a:ext cx="227498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dad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hat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cat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0682" y="4473228"/>
            <a:ext cx="406553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make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name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hate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cake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形容词性物主代词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—What’s your name?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—My name’s Amy Green.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That’s our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Amy.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这几个句子中的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our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是形容词性物主代词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表示名词的所有关系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通常用在名词之前作定语。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动词的一般现在时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—I’m from the UK.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Who’s that girl?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这几个句子是含有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动词的一般现在时的句子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动词的一般现在时有三种形式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are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如果主语是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I,be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am;(2)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如果主语是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或名词复数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两个及两个以上的人或物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are;(3)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如果主语是单数名词、不可数名词或第三人称单数代词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(he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she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it),be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315</Words>
  <Application>Microsoft Office PowerPoint</Application>
  <PresentationFormat>宽屏</PresentationFormat>
  <Paragraphs>56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92</cp:revision>
  <dcterms:created xsi:type="dcterms:W3CDTF">2023-06-16T14:45:50Z</dcterms:created>
  <dcterms:modified xsi:type="dcterms:W3CDTF">2026-02-07T00:57:27Z</dcterms:modified>
</cp:coreProperties>
</file>